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92" r:id="rId5"/>
    <p:sldId id="299" r:id="rId6"/>
    <p:sldId id="297" r:id="rId7"/>
    <p:sldId id="261" r:id="rId8"/>
    <p:sldId id="298" r:id="rId9"/>
    <p:sldId id="279" r:id="rId10"/>
    <p:sldId id="301" r:id="rId11"/>
    <p:sldId id="302" r:id="rId12"/>
    <p:sldId id="276" r:id="rId13"/>
    <p:sldId id="293" r:id="rId14"/>
    <p:sldId id="303" r:id="rId15"/>
    <p:sldId id="304" r:id="rId16"/>
    <p:sldId id="305" r:id="rId17"/>
    <p:sldId id="269" r:id="rId18"/>
    <p:sldId id="315" r:id="rId19"/>
    <p:sldId id="306" r:id="rId20"/>
    <p:sldId id="307" r:id="rId21"/>
    <p:sldId id="308" r:id="rId22"/>
    <p:sldId id="309" r:id="rId23"/>
    <p:sldId id="310" r:id="rId24"/>
    <p:sldId id="312" r:id="rId25"/>
    <p:sldId id="317" r:id="rId26"/>
    <p:sldId id="318" r:id="rId27"/>
    <p:sldId id="319" r:id="rId28"/>
    <p:sldId id="320" r:id="rId29"/>
    <p:sldId id="295" r:id="rId30"/>
    <p:sldId id="300" r:id="rId31"/>
    <p:sldId id="289"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39" autoAdjust="0"/>
  </p:normalViewPr>
  <p:slideViewPr>
    <p:cSldViewPr snapToGrid="0" showGuides="1">
      <p:cViewPr varScale="1">
        <p:scale>
          <a:sx n="80" d="100"/>
          <a:sy n="80" d="100"/>
        </p:scale>
        <p:origin x="58" y="96"/>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esandra30@gmail.com" userId="9fb0e9e462d93906" providerId="LiveId" clId="{421CB836-CAD8-4EF1-B772-059445B36169}"/>
    <pc:docChg chg="undo custSel addSld delSld modSld">
      <pc:chgData name="veesandra30@gmail.com" userId="9fb0e9e462d93906" providerId="LiveId" clId="{421CB836-CAD8-4EF1-B772-059445B36169}" dt="2025-06-10T22:45:58.427" v="2848" actId="20577"/>
      <pc:docMkLst>
        <pc:docMk/>
      </pc:docMkLst>
      <pc:sldChg chg="addSp delSp modSp mod">
        <pc:chgData name="veesandra30@gmail.com" userId="9fb0e9e462d93906" providerId="LiveId" clId="{421CB836-CAD8-4EF1-B772-059445B36169}" dt="2025-06-10T19:37:39.063" v="465" actId="20577"/>
        <pc:sldMkLst>
          <pc:docMk/>
          <pc:sldMk cId="3604630649" sldId="269"/>
        </pc:sldMkLst>
        <pc:spChg chg="mod">
          <ac:chgData name="veesandra30@gmail.com" userId="9fb0e9e462d93906" providerId="LiveId" clId="{421CB836-CAD8-4EF1-B772-059445B36169}" dt="2025-06-10T19:13:38.715" v="326" actId="14100"/>
          <ac:spMkLst>
            <pc:docMk/>
            <pc:sldMk cId="3604630649" sldId="269"/>
            <ac:spMk id="2" creationId="{D1FC59F6-9B22-C211-4B4C-A2FD4B914C46}"/>
          </ac:spMkLst>
        </pc:spChg>
        <pc:spChg chg="mod">
          <ac:chgData name="veesandra30@gmail.com" userId="9fb0e9e462d93906" providerId="LiveId" clId="{421CB836-CAD8-4EF1-B772-059445B36169}" dt="2025-06-10T19:22:25.934" v="436" actId="27636"/>
          <ac:spMkLst>
            <pc:docMk/>
            <pc:sldMk cId="3604630649" sldId="269"/>
            <ac:spMk id="5" creationId="{6BABA10E-E4E3-F2A6-18EC-C639C65110CC}"/>
          </ac:spMkLst>
        </pc:spChg>
        <pc:graphicFrameChg chg="add del mod modGraphic">
          <ac:chgData name="veesandra30@gmail.com" userId="9fb0e9e462d93906" providerId="LiveId" clId="{421CB836-CAD8-4EF1-B772-059445B36169}" dt="2025-06-10T19:13:08.911" v="321" actId="21"/>
          <ac:graphicFrameMkLst>
            <pc:docMk/>
            <pc:sldMk cId="3604630649" sldId="269"/>
            <ac:graphicFrameMk id="4" creationId="{5F3CDDF4-B89A-DB56-3AA4-7FB47A5774DB}"/>
          </ac:graphicFrameMkLst>
        </pc:graphicFrameChg>
        <pc:graphicFrameChg chg="add del mod">
          <ac:chgData name="veesandra30@gmail.com" userId="9fb0e9e462d93906" providerId="LiveId" clId="{421CB836-CAD8-4EF1-B772-059445B36169}" dt="2025-06-10T19:14:14.498" v="328" actId="21"/>
          <ac:graphicFrameMkLst>
            <pc:docMk/>
            <pc:sldMk cId="3604630649" sldId="269"/>
            <ac:graphicFrameMk id="6" creationId="{F003F881-AE42-5C21-5943-1462D6162521}"/>
          </ac:graphicFrameMkLst>
        </pc:graphicFrameChg>
        <pc:graphicFrameChg chg="add mod modGraphic">
          <ac:chgData name="veesandra30@gmail.com" userId="9fb0e9e462d93906" providerId="LiveId" clId="{421CB836-CAD8-4EF1-B772-059445B36169}" dt="2025-06-10T19:37:39.063" v="465" actId="20577"/>
          <ac:graphicFrameMkLst>
            <pc:docMk/>
            <pc:sldMk cId="3604630649" sldId="269"/>
            <ac:graphicFrameMk id="7" creationId="{53E21ABB-3062-EA1E-8250-555A4F50B047}"/>
          </ac:graphicFrameMkLst>
        </pc:graphicFrameChg>
      </pc:sldChg>
      <pc:sldChg chg="addSp delSp modSp mod modClrScheme chgLayout">
        <pc:chgData name="veesandra30@gmail.com" userId="9fb0e9e462d93906" providerId="LiveId" clId="{421CB836-CAD8-4EF1-B772-059445B36169}" dt="2025-06-10T22:45:58.427" v="2848" actId="20577"/>
        <pc:sldMkLst>
          <pc:docMk/>
          <pc:sldMk cId="529279411" sldId="289"/>
        </pc:sldMkLst>
        <pc:spChg chg="add del mod ord">
          <ac:chgData name="veesandra30@gmail.com" userId="9fb0e9e462d93906" providerId="LiveId" clId="{421CB836-CAD8-4EF1-B772-059445B36169}" dt="2025-06-10T18:31:30.017" v="24" actId="700"/>
          <ac:spMkLst>
            <pc:docMk/>
            <pc:sldMk cId="529279411" sldId="289"/>
            <ac:spMk id="2" creationId="{B2D09F95-36E6-FFA1-748C-A711B5F42574}"/>
          </ac:spMkLst>
        </pc:spChg>
        <pc:spChg chg="add mod">
          <ac:chgData name="veesandra30@gmail.com" userId="9fb0e9e462d93906" providerId="LiveId" clId="{421CB836-CAD8-4EF1-B772-059445B36169}" dt="2025-06-10T22:34:44.114" v="2515" actId="14100"/>
          <ac:spMkLst>
            <pc:docMk/>
            <pc:sldMk cId="529279411" sldId="289"/>
            <ac:spMk id="18" creationId="{EBFBF092-4E9C-7D0B-AC73-242E51A1E849}"/>
          </ac:spMkLst>
        </pc:spChg>
        <pc:spChg chg="add mod">
          <ac:chgData name="veesandra30@gmail.com" userId="9fb0e9e462d93906" providerId="LiveId" clId="{421CB836-CAD8-4EF1-B772-059445B36169}" dt="2025-06-10T22:33:34.690" v="2456" actId="14100"/>
          <ac:spMkLst>
            <pc:docMk/>
            <pc:sldMk cId="529279411" sldId="289"/>
            <ac:spMk id="19" creationId="{7CC629A9-D5B9-59F7-024A-4274EBFD6B76}"/>
          </ac:spMkLst>
        </pc:spChg>
        <pc:spChg chg="add mod">
          <ac:chgData name="veesandra30@gmail.com" userId="9fb0e9e462d93906" providerId="LiveId" clId="{421CB836-CAD8-4EF1-B772-059445B36169}" dt="2025-06-10T22:32:40.795" v="2446" actId="122"/>
          <ac:spMkLst>
            <pc:docMk/>
            <pc:sldMk cId="529279411" sldId="289"/>
            <ac:spMk id="20" creationId="{60242A95-C80B-95FC-FF3E-F10059223127}"/>
          </ac:spMkLst>
        </pc:spChg>
        <pc:spChg chg="add mod">
          <ac:chgData name="veesandra30@gmail.com" userId="9fb0e9e462d93906" providerId="LiveId" clId="{421CB836-CAD8-4EF1-B772-059445B36169}" dt="2025-06-10T22:42:28.026" v="2758" actId="1076"/>
          <ac:spMkLst>
            <pc:docMk/>
            <pc:sldMk cId="529279411" sldId="289"/>
            <ac:spMk id="21" creationId="{EEFE1915-3326-A9FB-BEC9-E540D7603818}"/>
          </ac:spMkLst>
        </pc:spChg>
        <pc:spChg chg="add mod">
          <ac:chgData name="veesandra30@gmail.com" userId="9fb0e9e462d93906" providerId="LiveId" clId="{421CB836-CAD8-4EF1-B772-059445B36169}" dt="2025-06-10T22:42:58.258" v="2761" actId="1076"/>
          <ac:spMkLst>
            <pc:docMk/>
            <pc:sldMk cId="529279411" sldId="289"/>
            <ac:spMk id="22" creationId="{34DF3B81-345D-38E0-A723-711FBC28260C}"/>
          </ac:spMkLst>
        </pc:spChg>
        <pc:spChg chg="add del mod ord">
          <ac:chgData name="veesandra30@gmail.com" userId="9fb0e9e462d93906" providerId="LiveId" clId="{421CB836-CAD8-4EF1-B772-059445B36169}" dt="2025-06-10T22:24:24.617" v="2314" actId="21"/>
          <ac:spMkLst>
            <pc:docMk/>
            <pc:sldMk cId="529279411" sldId="289"/>
            <ac:spMk id="23" creationId="{5182A731-E088-5B45-B046-F8B0C38D5F52}"/>
          </ac:spMkLst>
        </pc:spChg>
        <pc:spChg chg="mod ord">
          <ac:chgData name="veesandra30@gmail.com" userId="9fb0e9e462d93906" providerId="LiveId" clId="{421CB836-CAD8-4EF1-B772-059445B36169}" dt="2025-06-10T22:35:45.410" v="2553" actId="14100"/>
          <ac:spMkLst>
            <pc:docMk/>
            <pc:sldMk cId="529279411" sldId="289"/>
            <ac:spMk id="24" creationId="{AD2C8D04-263D-9589-1CFF-A5968D7C33D7}"/>
          </ac:spMkLst>
        </pc:spChg>
        <pc:spChg chg="del mod ord">
          <ac:chgData name="veesandra30@gmail.com" userId="9fb0e9e462d93906" providerId="LiveId" clId="{421CB836-CAD8-4EF1-B772-059445B36169}" dt="2025-06-10T22:25:48.001" v="2325" actId="21"/>
          <ac:spMkLst>
            <pc:docMk/>
            <pc:sldMk cId="529279411" sldId="289"/>
            <ac:spMk id="25" creationId="{B993E4D5-4AD0-4740-096D-6822944C8FF6}"/>
          </ac:spMkLst>
        </pc:spChg>
        <pc:spChg chg="add del mod">
          <ac:chgData name="veesandra30@gmail.com" userId="9fb0e9e462d93906" providerId="LiveId" clId="{421CB836-CAD8-4EF1-B772-059445B36169}" dt="2025-06-10T22:25:54.714" v="2326" actId="21"/>
          <ac:spMkLst>
            <pc:docMk/>
            <pc:sldMk cId="529279411" sldId="289"/>
            <ac:spMk id="27" creationId="{C1A90483-DD40-5E3D-230F-7E77E2362ED0}"/>
          </ac:spMkLst>
        </pc:spChg>
        <pc:spChg chg="add mod">
          <ac:chgData name="veesandra30@gmail.com" userId="9fb0e9e462d93906" providerId="LiveId" clId="{421CB836-CAD8-4EF1-B772-059445B36169}" dt="2025-06-10T22:33:39.849" v="2457" actId="14100"/>
          <ac:spMkLst>
            <pc:docMk/>
            <pc:sldMk cId="529279411" sldId="289"/>
            <ac:spMk id="28" creationId="{97AFBCB1-B126-731A-2445-B7F4EFC6769A}"/>
          </ac:spMkLst>
        </pc:spChg>
        <pc:spChg chg="add mod">
          <ac:chgData name="veesandra30@gmail.com" userId="9fb0e9e462d93906" providerId="LiveId" clId="{421CB836-CAD8-4EF1-B772-059445B36169}" dt="2025-06-10T22:45:58.427" v="2848" actId="20577"/>
          <ac:spMkLst>
            <pc:docMk/>
            <pc:sldMk cId="529279411" sldId="289"/>
            <ac:spMk id="29" creationId="{7B537F15-E0A9-6AA7-3CE3-F754659E2523}"/>
          </ac:spMkLst>
        </pc:spChg>
        <pc:picChg chg="add del mod">
          <ac:chgData name="veesandra30@gmail.com" userId="9fb0e9e462d93906" providerId="LiveId" clId="{421CB836-CAD8-4EF1-B772-059445B36169}" dt="2025-06-10T18:39:11.790" v="57" actId="21"/>
          <ac:picMkLst>
            <pc:docMk/>
            <pc:sldMk cId="529279411" sldId="289"/>
            <ac:picMk id="3" creationId="{F140A25C-12DE-D4BD-E46F-2AB003EFD440}"/>
          </ac:picMkLst>
        </pc:picChg>
        <pc:picChg chg="add del mod">
          <ac:chgData name="veesandra30@gmail.com" userId="9fb0e9e462d93906" providerId="LiveId" clId="{421CB836-CAD8-4EF1-B772-059445B36169}" dt="2025-06-10T18:39:01.588" v="56" actId="21"/>
          <ac:picMkLst>
            <pc:docMk/>
            <pc:sldMk cId="529279411" sldId="289"/>
            <ac:picMk id="4" creationId="{97F877F9-D083-EC27-F7A0-1F1C4FE9DACA}"/>
          </ac:picMkLst>
        </pc:picChg>
        <pc:picChg chg="add del mod">
          <ac:chgData name="veesandra30@gmail.com" userId="9fb0e9e462d93906" providerId="LiveId" clId="{421CB836-CAD8-4EF1-B772-059445B36169}" dt="2025-06-10T18:40:12.708" v="66" actId="21"/>
          <ac:picMkLst>
            <pc:docMk/>
            <pc:sldMk cId="529279411" sldId="289"/>
            <ac:picMk id="5" creationId="{88E5AEE5-473B-F6FD-BEBE-5A98A37A6108}"/>
          </ac:picMkLst>
        </pc:picChg>
        <pc:picChg chg="add mod">
          <ac:chgData name="veesandra30@gmail.com" userId="9fb0e9e462d93906" providerId="LiveId" clId="{421CB836-CAD8-4EF1-B772-059445B36169}" dt="2025-06-10T22:27:41.547" v="2337" actId="1440"/>
          <ac:picMkLst>
            <pc:docMk/>
            <pc:sldMk cId="529279411" sldId="289"/>
            <ac:picMk id="7" creationId="{BDA4F6DC-A8E3-1B15-84F9-4189987DD882}"/>
          </ac:picMkLst>
        </pc:picChg>
        <pc:picChg chg="add mod">
          <ac:chgData name="veesandra30@gmail.com" userId="9fb0e9e462d93906" providerId="LiveId" clId="{421CB836-CAD8-4EF1-B772-059445B36169}" dt="2025-06-10T22:27:35.540" v="2336" actId="1440"/>
          <ac:picMkLst>
            <pc:docMk/>
            <pc:sldMk cId="529279411" sldId="289"/>
            <ac:picMk id="9" creationId="{DC62B9D3-D319-4BBC-DBD5-4CE4238E70BF}"/>
          </ac:picMkLst>
        </pc:picChg>
        <pc:picChg chg="add mod">
          <ac:chgData name="veesandra30@gmail.com" userId="9fb0e9e462d93906" providerId="LiveId" clId="{421CB836-CAD8-4EF1-B772-059445B36169}" dt="2025-06-10T22:27:45.692" v="2338" actId="1440"/>
          <ac:picMkLst>
            <pc:docMk/>
            <pc:sldMk cId="529279411" sldId="289"/>
            <ac:picMk id="11" creationId="{124307E4-830D-65BB-05C8-6416B635C02F}"/>
          </ac:picMkLst>
        </pc:picChg>
        <pc:picChg chg="add mod">
          <ac:chgData name="veesandra30@gmail.com" userId="9fb0e9e462d93906" providerId="LiveId" clId="{421CB836-CAD8-4EF1-B772-059445B36169}" dt="2025-06-10T22:27:49.564" v="2339" actId="1440"/>
          <ac:picMkLst>
            <pc:docMk/>
            <pc:sldMk cId="529279411" sldId="289"/>
            <ac:picMk id="13" creationId="{B9080E87-16BB-623B-B232-EC5D011948EE}"/>
          </ac:picMkLst>
        </pc:picChg>
        <pc:picChg chg="add mod">
          <ac:chgData name="veesandra30@gmail.com" userId="9fb0e9e462d93906" providerId="LiveId" clId="{421CB836-CAD8-4EF1-B772-059445B36169}" dt="2025-06-10T22:42:11.397" v="2757" actId="1076"/>
          <ac:picMkLst>
            <pc:docMk/>
            <pc:sldMk cId="529279411" sldId="289"/>
            <ac:picMk id="15" creationId="{35E7455F-FA0D-46A4-7BD5-F93A9046C423}"/>
          </ac:picMkLst>
        </pc:picChg>
        <pc:picChg chg="add mod">
          <ac:chgData name="veesandra30@gmail.com" userId="9fb0e9e462d93906" providerId="LiveId" clId="{421CB836-CAD8-4EF1-B772-059445B36169}" dt="2025-06-10T22:42:41.961" v="2760" actId="1076"/>
          <ac:picMkLst>
            <pc:docMk/>
            <pc:sldMk cId="529279411" sldId="289"/>
            <ac:picMk id="17" creationId="{883F4207-E4FB-5302-AB1B-4DF5C112388C}"/>
          </ac:picMkLst>
        </pc:picChg>
      </pc:sldChg>
      <pc:sldChg chg="modSp mod">
        <pc:chgData name="veesandra30@gmail.com" userId="9fb0e9e462d93906" providerId="LiveId" clId="{421CB836-CAD8-4EF1-B772-059445B36169}" dt="2025-06-10T17:16:57.196" v="19" actId="14100"/>
        <pc:sldMkLst>
          <pc:docMk/>
          <pc:sldMk cId="3898447929" sldId="292"/>
        </pc:sldMkLst>
        <pc:spChg chg="mod">
          <ac:chgData name="veesandra30@gmail.com" userId="9fb0e9e462d93906" providerId="LiveId" clId="{421CB836-CAD8-4EF1-B772-059445B36169}" dt="2025-06-10T17:16:57.196" v="19" actId="14100"/>
          <ac:spMkLst>
            <pc:docMk/>
            <pc:sldMk cId="3898447929" sldId="292"/>
            <ac:spMk id="7" creationId="{93A3B864-5E85-99D2-93E5-5CA1F4F35DC7}"/>
          </ac:spMkLst>
        </pc:spChg>
        <pc:spChg chg="mod">
          <ac:chgData name="veesandra30@gmail.com" userId="9fb0e9e462d93906" providerId="LiveId" clId="{421CB836-CAD8-4EF1-B772-059445B36169}" dt="2025-06-10T17:16:50.066" v="17" actId="20577"/>
          <ac:spMkLst>
            <pc:docMk/>
            <pc:sldMk cId="3898447929" sldId="292"/>
            <ac:spMk id="9" creationId="{485E0237-B9A1-0B58-E0AA-05EF84817EB4}"/>
          </ac:spMkLst>
        </pc:spChg>
      </pc:sldChg>
      <pc:sldChg chg="addSp delSp modSp mod">
        <pc:chgData name="veesandra30@gmail.com" userId="9fb0e9e462d93906" providerId="LiveId" clId="{421CB836-CAD8-4EF1-B772-059445B36169}" dt="2025-06-10T22:11:43.954" v="2155" actId="113"/>
        <pc:sldMkLst>
          <pc:docMk/>
          <pc:sldMk cId="2519727083" sldId="295"/>
        </pc:sldMkLst>
        <pc:spChg chg="add del mod">
          <ac:chgData name="veesandra30@gmail.com" userId="9fb0e9e462d93906" providerId="LiveId" clId="{421CB836-CAD8-4EF1-B772-059445B36169}" dt="2025-06-10T22:02:37.272" v="1660" actId="21"/>
          <ac:spMkLst>
            <pc:docMk/>
            <pc:sldMk cId="2519727083" sldId="295"/>
            <ac:spMk id="4" creationId="{BBF5B373-58F4-1675-4D5A-3C2F3382D565}"/>
          </ac:spMkLst>
        </pc:spChg>
        <pc:spChg chg="add del mod">
          <ac:chgData name="veesandra30@gmail.com" userId="9fb0e9e462d93906" providerId="LiveId" clId="{421CB836-CAD8-4EF1-B772-059445B36169}" dt="2025-06-10T22:02:56.448" v="1680" actId="21"/>
          <ac:spMkLst>
            <pc:docMk/>
            <pc:sldMk cId="2519727083" sldId="295"/>
            <ac:spMk id="6" creationId="{B9BEE0D7-C6B7-0E0D-51B2-5BF42D3368BF}"/>
          </ac:spMkLst>
        </pc:spChg>
        <pc:spChg chg="mod">
          <ac:chgData name="veesandra30@gmail.com" userId="9fb0e9e462d93906" providerId="LiveId" clId="{421CB836-CAD8-4EF1-B772-059445B36169}" dt="2025-06-10T22:10:02.202" v="2044" actId="14100"/>
          <ac:spMkLst>
            <pc:docMk/>
            <pc:sldMk cId="2519727083" sldId="295"/>
            <ac:spMk id="8" creationId="{721E73BA-53B9-C0C1-476A-00736A64AB79}"/>
          </ac:spMkLst>
        </pc:spChg>
        <pc:spChg chg="add del">
          <ac:chgData name="veesandra30@gmail.com" userId="9fb0e9e462d93906" providerId="LiveId" clId="{421CB836-CAD8-4EF1-B772-059445B36169}" dt="2025-06-10T22:02:51.401" v="1679" actId="21"/>
          <ac:spMkLst>
            <pc:docMk/>
            <pc:sldMk cId="2519727083" sldId="295"/>
            <ac:spMk id="13" creationId="{DEB5763E-8BC0-F6C3-3814-6649A828C000}"/>
          </ac:spMkLst>
        </pc:spChg>
        <pc:spChg chg="mod">
          <ac:chgData name="veesandra30@gmail.com" userId="9fb0e9e462d93906" providerId="LiveId" clId="{421CB836-CAD8-4EF1-B772-059445B36169}" dt="2025-06-10T22:11:43.954" v="2155" actId="113"/>
          <ac:spMkLst>
            <pc:docMk/>
            <pc:sldMk cId="2519727083" sldId="295"/>
            <ac:spMk id="14" creationId="{C78180D0-1AB6-8416-0EB1-10648E1A6050}"/>
          </ac:spMkLst>
        </pc:spChg>
      </pc:sldChg>
      <pc:sldChg chg="addSp delSp modSp mod">
        <pc:chgData name="veesandra30@gmail.com" userId="9fb0e9e462d93906" providerId="LiveId" clId="{421CB836-CAD8-4EF1-B772-059445B36169}" dt="2025-06-10T18:46:22.515" v="121" actId="20577"/>
        <pc:sldMkLst>
          <pc:docMk/>
          <pc:sldMk cId="2105566946" sldId="306"/>
        </pc:sldMkLst>
        <pc:spChg chg="add del mod">
          <ac:chgData name="veesandra30@gmail.com" userId="9fb0e9e462d93906" providerId="LiveId" clId="{421CB836-CAD8-4EF1-B772-059445B36169}" dt="2025-06-10T18:44:56.645" v="78"/>
          <ac:spMkLst>
            <pc:docMk/>
            <pc:sldMk cId="2105566946" sldId="306"/>
            <ac:spMk id="3" creationId="{7CB230FB-6988-B61E-838C-9656842353F9}"/>
          </ac:spMkLst>
        </pc:spChg>
        <pc:spChg chg="mod">
          <ac:chgData name="veesandra30@gmail.com" userId="9fb0e9e462d93906" providerId="LiveId" clId="{421CB836-CAD8-4EF1-B772-059445B36169}" dt="2025-06-10T18:46:22.515" v="121" actId="20577"/>
          <ac:spMkLst>
            <pc:docMk/>
            <pc:sldMk cId="2105566946" sldId="306"/>
            <ac:spMk id="7" creationId="{B1B8E6E5-4273-D396-731C-CABA3A22C48E}"/>
          </ac:spMkLst>
        </pc:spChg>
        <pc:picChg chg="del">
          <ac:chgData name="veesandra30@gmail.com" userId="9fb0e9e462d93906" providerId="LiveId" clId="{421CB836-CAD8-4EF1-B772-059445B36169}" dt="2025-06-10T18:44:31.424" v="77" actId="21"/>
          <ac:picMkLst>
            <pc:docMk/>
            <pc:sldMk cId="2105566946" sldId="306"/>
            <ac:picMk id="6" creationId="{0731B17D-5697-749A-0B0C-3B32E0AB29B6}"/>
          </ac:picMkLst>
        </pc:picChg>
        <pc:picChg chg="add del">
          <ac:chgData name="veesandra30@gmail.com" userId="9fb0e9e462d93906" providerId="LiveId" clId="{421CB836-CAD8-4EF1-B772-059445B36169}" dt="2025-06-10T18:44:31.424" v="77" actId="21"/>
          <ac:picMkLst>
            <pc:docMk/>
            <pc:sldMk cId="2105566946" sldId="306"/>
            <ac:picMk id="1026" creationId="{7378380C-1FA4-C456-4F97-BA9D2BDAECDB}"/>
          </ac:picMkLst>
        </pc:picChg>
        <pc:picChg chg="add mod">
          <ac:chgData name="veesandra30@gmail.com" userId="9fb0e9e462d93906" providerId="LiveId" clId="{421CB836-CAD8-4EF1-B772-059445B36169}" dt="2025-06-10T18:45:21.757" v="83" actId="14100"/>
          <ac:picMkLst>
            <pc:docMk/>
            <pc:sldMk cId="2105566946" sldId="306"/>
            <ac:picMk id="1028" creationId="{843C95B1-B642-E4FA-587B-5214A63A6D55}"/>
          </ac:picMkLst>
        </pc:picChg>
      </pc:sldChg>
      <pc:sldChg chg="modSp mod">
        <pc:chgData name="veesandra30@gmail.com" userId="9fb0e9e462d93906" providerId="LiveId" clId="{421CB836-CAD8-4EF1-B772-059445B36169}" dt="2025-06-10T18:51:49.193" v="234" actId="113"/>
        <pc:sldMkLst>
          <pc:docMk/>
          <pc:sldMk cId="2338632290" sldId="307"/>
        </pc:sldMkLst>
        <pc:spChg chg="mod">
          <ac:chgData name="veesandra30@gmail.com" userId="9fb0e9e462d93906" providerId="LiveId" clId="{421CB836-CAD8-4EF1-B772-059445B36169}" dt="2025-06-10T18:51:49.193" v="234" actId="113"/>
          <ac:spMkLst>
            <pc:docMk/>
            <pc:sldMk cId="2338632290" sldId="307"/>
            <ac:spMk id="3" creationId="{93034608-FA17-F5C9-15B8-4768A36E163E}"/>
          </ac:spMkLst>
        </pc:spChg>
      </pc:sldChg>
      <pc:sldChg chg="modSp mod">
        <pc:chgData name="veesandra30@gmail.com" userId="9fb0e9e462d93906" providerId="LiveId" clId="{421CB836-CAD8-4EF1-B772-059445B36169}" dt="2025-06-10T19:25:26.428" v="440" actId="20577"/>
        <pc:sldMkLst>
          <pc:docMk/>
          <pc:sldMk cId="1336987155" sldId="308"/>
        </pc:sldMkLst>
        <pc:spChg chg="mod">
          <ac:chgData name="veesandra30@gmail.com" userId="9fb0e9e462d93906" providerId="LiveId" clId="{421CB836-CAD8-4EF1-B772-059445B36169}" dt="2025-06-10T19:25:26.428" v="440" actId="20577"/>
          <ac:spMkLst>
            <pc:docMk/>
            <pc:sldMk cId="1336987155" sldId="308"/>
            <ac:spMk id="7" creationId="{55A00531-7E6D-9896-0F94-5F518FEDF8F8}"/>
          </ac:spMkLst>
        </pc:spChg>
      </pc:sldChg>
      <pc:sldChg chg="modSp new del mod">
        <pc:chgData name="veesandra30@gmail.com" userId="9fb0e9e462d93906" providerId="LiveId" clId="{421CB836-CAD8-4EF1-B772-059445B36169}" dt="2025-06-10T22:43:47.275" v="2765" actId="2696"/>
        <pc:sldMkLst>
          <pc:docMk/>
          <pc:sldMk cId="556828982" sldId="316"/>
        </pc:sldMkLst>
        <pc:spChg chg="mod">
          <ac:chgData name="veesandra30@gmail.com" userId="9fb0e9e462d93906" providerId="LiveId" clId="{421CB836-CAD8-4EF1-B772-059445B36169}" dt="2025-06-10T22:35:55.878" v="2554" actId="20577"/>
          <ac:spMkLst>
            <pc:docMk/>
            <pc:sldMk cId="556828982" sldId="316"/>
            <ac:spMk id="3" creationId="{B9663753-3526-8977-F2F8-84443EC8E620}"/>
          </ac:spMkLst>
        </pc:spChg>
      </pc:sldChg>
      <pc:sldChg chg="delSp new del mod">
        <pc:chgData name="veesandra30@gmail.com" userId="9fb0e9e462d93906" providerId="LiveId" clId="{421CB836-CAD8-4EF1-B772-059445B36169}" dt="2025-06-10T18:37:06.583" v="41" actId="2696"/>
        <pc:sldMkLst>
          <pc:docMk/>
          <pc:sldMk cId="2614272056" sldId="316"/>
        </pc:sldMkLst>
        <pc:spChg chg="del">
          <ac:chgData name="veesandra30@gmail.com" userId="9fb0e9e462d93906" providerId="LiveId" clId="{421CB836-CAD8-4EF1-B772-059445B36169}" dt="2025-06-10T18:34:39.798" v="26" actId="21"/>
          <ac:spMkLst>
            <pc:docMk/>
            <pc:sldMk cId="2614272056" sldId="316"/>
            <ac:spMk id="4" creationId="{07F14B57-009A-A5EB-B31A-CB0FC8D3CF67}"/>
          </ac:spMkLst>
        </pc:spChg>
      </pc:sldChg>
      <pc:sldChg chg="addSp delSp modSp new mod">
        <pc:chgData name="veesandra30@gmail.com" userId="9fb0e9e462d93906" providerId="LiveId" clId="{421CB836-CAD8-4EF1-B772-059445B36169}" dt="2025-06-10T21:35:26.385" v="683" actId="6549"/>
        <pc:sldMkLst>
          <pc:docMk/>
          <pc:sldMk cId="3824317836" sldId="317"/>
        </pc:sldMkLst>
        <pc:spChg chg="mod">
          <ac:chgData name="veesandra30@gmail.com" userId="9fb0e9e462d93906" providerId="LiveId" clId="{421CB836-CAD8-4EF1-B772-059445B36169}" dt="2025-06-10T21:32:44.225" v="561" actId="14100"/>
          <ac:spMkLst>
            <pc:docMk/>
            <pc:sldMk cId="3824317836" sldId="317"/>
            <ac:spMk id="2" creationId="{68F71F19-7A59-11D1-8307-0FF7870195F7}"/>
          </ac:spMkLst>
        </pc:spChg>
        <pc:spChg chg="mod">
          <ac:chgData name="veesandra30@gmail.com" userId="9fb0e9e462d93906" providerId="LiveId" clId="{421CB836-CAD8-4EF1-B772-059445B36169}" dt="2025-06-10T21:35:26.385" v="683" actId="6549"/>
          <ac:spMkLst>
            <pc:docMk/>
            <pc:sldMk cId="3824317836" sldId="317"/>
            <ac:spMk id="3" creationId="{FAA39742-A1DD-F8D7-C95B-0361D042885E}"/>
          </ac:spMkLst>
        </pc:spChg>
        <pc:picChg chg="add del mod">
          <ac:chgData name="veesandra30@gmail.com" userId="9fb0e9e462d93906" providerId="LiveId" clId="{421CB836-CAD8-4EF1-B772-059445B36169}" dt="2025-06-10T21:30:16.321" v="542" actId="21"/>
          <ac:picMkLst>
            <pc:docMk/>
            <pc:sldMk cId="3824317836" sldId="317"/>
            <ac:picMk id="6" creationId="{6FE396AD-3D96-F3F4-578A-C5DA4713C82A}"/>
          </ac:picMkLst>
        </pc:picChg>
        <pc:picChg chg="add mod">
          <ac:chgData name="veesandra30@gmail.com" userId="9fb0e9e462d93906" providerId="LiveId" clId="{421CB836-CAD8-4EF1-B772-059445B36169}" dt="2025-06-10T21:31:18.096" v="552" actId="14100"/>
          <ac:picMkLst>
            <pc:docMk/>
            <pc:sldMk cId="3824317836" sldId="317"/>
            <ac:picMk id="8" creationId="{72FA21E8-7378-99AC-03AD-FDC3514607B6}"/>
          </ac:picMkLst>
        </pc:picChg>
      </pc:sldChg>
      <pc:sldChg chg="addSp delSp modSp new mod">
        <pc:chgData name="veesandra30@gmail.com" userId="9fb0e9e462d93906" providerId="LiveId" clId="{421CB836-CAD8-4EF1-B772-059445B36169}" dt="2025-06-10T21:50:12.776" v="1007" actId="27636"/>
        <pc:sldMkLst>
          <pc:docMk/>
          <pc:sldMk cId="571036109" sldId="318"/>
        </pc:sldMkLst>
        <pc:spChg chg="del mod">
          <ac:chgData name="veesandra30@gmail.com" userId="9fb0e9e462d93906" providerId="LiveId" clId="{421CB836-CAD8-4EF1-B772-059445B36169}" dt="2025-06-10T21:41:16.601" v="914" actId="21"/>
          <ac:spMkLst>
            <pc:docMk/>
            <pc:sldMk cId="571036109" sldId="318"/>
            <ac:spMk id="2" creationId="{44CDC913-1432-DAB7-8B62-68924F4B5C7C}"/>
          </ac:spMkLst>
        </pc:spChg>
        <pc:spChg chg="del">
          <ac:chgData name="veesandra30@gmail.com" userId="9fb0e9e462d93906" providerId="LiveId" clId="{421CB836-CAD8-4EF1-B772-059445B36169}" dt="2025-06-10T21:36:40.760" v="684" actId="22"/>
          <ac:spMkLst>
            <pc:docMk/>
            <pc:sldMk cId="571036109" sldId="318"/>
            <ac:spMk id="3" creationId="{7CCFE6E6-5BAA-4FB5-C6CC-31DA53703C0D}"/>
          </ac:spMkLst>
        </pc:spChg>
        <pc:spChg chg="add mod">
          <ac:chgData name="veesandra30@gmail.com" userId="9fb0e9e462d93906" providerId="LiveId" clId="{421CB836-CAD8-4EF1-B772-059445B36169}" dt="2025-06-10T21:50:12.776" v="1007" actId="27636"/>
          <ac:spMkLst>
            <pc:docMk/>
            <pc:sldMk cId="571036109" sldId="318"/>
            <ac:spMk id="7" creationId="{0D05DF2E-76D8-848D-017D-9B90E9ADCD0E}"/>
          </ac:spMkLst>
        </pc:spChg>
        <pc:picChg chg="add mod ord">
          <ac:chgData name="veesandra30@gmail.com" userId="9fb0e9e462d93906" providerId="LiveId" clId="{421CB836-CAD8-4EF1-B772-059445B36169}" dt="2025-06-10T21:41:22.360" v="915" actId="14100"/>
          <ac:picMkLst>
            <pc:docMk/>
            <pc:sldMk cId="571036109" sldId="318"/>
            <ac:picMk id="6" creationId="{95C9DF95-74E1-3479-5B41-ECB8E5453963}"/>
          </ac:picMkLst>
        </pc:picChg>
      </pc:sldChg>
      <pc:sldChg chg="addSp delSp modSp new mod">
        <pc:chgData name="veesandra30@gmail.com" userId="9fb0e9e462d93906" providerId="LiveId" clId="{421CB836-CAD8-4EF1-B772-059445B36169}" dt="2025-06-10T21:55:26.252" v="1082" actId="14100"/>
        <pc:sldMkLst>
          <pc:docMk/>
          <pc:sldMk cId="4049504632" sldId="319"/>
        </pc:sldMkLst>
        <pc:spChg chg="del">
          <ac:chgData name="veesandra30@gmail.com" userId="9fb0e9e462d93906" providerId="LiveId" clId="{421CB836-CAD8-4EF1-B772-059445B36169}" dt="2025-06-10T21:43:09.004" v="928" actId="21"/>
          <ac:spMkLst>
            <pc:docMk/>
            <pc:sldMk cId="4049504632" sldId="319"/>
            <ac:spMk id="2" creationId="{DB55CFE7-D82D-D077-553B-B237463EA168}"/>
          </ac:spMkLst>
        </pc:spChg>
        <pc:spChg chg="del mod">
          <ac:chgData name="veesandra30@gmail.com" userId="9fb0e9e462d93906" providerId="LiveId" clId="{421CB836-CAD8-4EF1-B772-059445B36169}" dt="2025-06-10T21:43:00.542" v="927" actId="22"/>
          <ac:spMkLst>
            <pc:docMk/>
            <pc:sldMk cId="4049504632" sldId="319"/>
            <ac:spMk id="3" creationId="{9E4EB96C-D047-868E-6C09-DE9CC49B74BB}"/>
          </ac:spMkLst>
        </pc:spChg>
        <pc:spChg chg="add mod">
          <ac:chgData name="veesandra30@gmail.com" userId="9fb0e9e462d93906" providerId="LiveId" clId="{421CB836-CAD8-4EF1-B772-059445B36169}" dt="2025-06-10T21:55:26.252" v="1082" actId="14100"/>
          <ac:spMkLst>
            <pc:docMk/>
            <pc:sldMk cId="4049504632" sldId="319"/>
            <ac:spMk id="5" creationId="{EAFD47AC-438C-9CFF-0183-209EA0564A38}"/>
          </ac:spMkLst>
        </pc:spChg>
        <pc:picChg chg="add mod ord">
          <ac:chgData name="veesandra30@gmail.com" userId="9fb0e9e462d93906" providerId="LiveId" clId="{421CB836-CAD8-4EF1-B772-059445B36169}" dt="2025-06-10T21:43:32.584" v="934" actId="14100"/>
          <ac:picMkLst>
            <pc:docMk/>
            <pc:sldMk cId="4049504632" sldId="319"/>
            <ac:picMk id="7" creationId="{AE12E0FD-EFD7-B49B-1F9C-4B41904B18E4}"/>
          </ac:picMkLst>
        </pc:picChg>
      </pc:sldChg>
      <pc:sldChg chg="modSp new mod">
        <pc:chgData name="veesandra30@gmail.com" userId="9fb0e9e462d93906" providerId="LiveId" clId="{421CB836-CAD8-4EF1-B772-059445B36169}" dt="2025-06-10T21:49:58.462" v="1003" actId="20577"/>
        <pc:sldMkLst>
          <pc:docMk/>
          <pc:sldMk cId="4081124375" sldId="320"/>
        </pc:sldMkLst>
        <pc:spChg chg="mod">
          <ac:chgData name="veesandra30@gmail.com" userId="9fb0e9e462d93906" providerId="LiveId" clId="{421CB836-CAD8-4EF1-B772-059445B36169}" dt="2025-06-10T21:49:40.677" v="998" actId="20577"/>
          <ac:spMkLst>
            <pc:docMk/>
            <pc:sldMk cId="4081124375" sldId="320"/>
            <ac:spMk id="2" creationId="{3ACEDFE5-96BF-438E-6494-3DB4E0E1C85F}"/>
          </ac:spMkLst>
        </pc:spChg>
        <pc:spChg chg="mod">
          <ac:chgData name="veesandra30@gmail.com" userId="9fb0e9e462d93906" providerId="LiveId" clId="{421CB836-CAD8-4EF1-B772-059445B36169}" dt="2025-06-10T21:49:58.462" v="1003" actId="20577"/>
          <ac:spMkLst>
            <pc:docMk/>
            <pc:sldMk cId="4081124375" sldId="320"/>
            <ac:spMk id="3" creationId="{C8852540-3C19-1C90-C973-780FE81307DB}"/>
          </ac:spMkLst>
        </pc:spChg>
      </pc:sldChg>
      <pc:sldChg chg="new del">
        <pc:chgData name="veesandra30@gmail.com" userId="9fb0e9e462d93906" providerId="LiveId" clId="{421CB836-CAD8-4EF1-B772-059445B36169}" dt="2025-06-10T21:47:02.162" v="956" actId="2696"/>
        <pc:sldMkLst>
          <pc:docMk/>
          <pc:sldMk cId="3785087704" sldId="321"/>
        </pc:sldMkLst>
      </pc:sldChg>
      <pc:sldChg chg="new del">
        <pc:chgData name="veesandra30@gmail.com" userId="9fb0e9e462d93906" providerId="LiveId" clId="{421CB836-CAD8-4EF1-B772-059445B36169}" dt="2025-06-10T21:47:14.441" v="957" actId="2696"/>
        <pc:sldMkLst>
          <pc:docMk/>
          <pc:sldMk cId="2655636654" sldId="322"/>
        </pc:sldMkLst>
      </pc:sldChg>
      <pc:sldChg chg="new del">
        <pc:chgData name="veesandra30@gmail.com" userId="9fb0e9e462d93906" providerId="LiveId" clId="{421CB836-CAD8-4EF1-B772-059445B36169}" dt="2025-06-10T20:11:41.565" v="466" actId="2696"/>
        <pc:sldMkLst>
          <pc:docMk/>
          <pc:sldMk cId="2104439721" sldId="32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lgn="ctr">
            <a:defRPr b="1"/>
          </a:pPr>
          <a:r>
            <a:rPr lang="en-US">
              <a:solidFill>
                <a:schemeClr val="accent2">
                  <a:lumMod val="60000"/>
                  <a:lumOff val="40000"/>
                </a:schemeClr>
              </a:solidFill>
              <a:latin typeface="+mn-lt"/>
            </a:rPr>
            <a:t>1.</a:t>
          </a:r>
          <a:endParaRPr lang="en-US" dirty="0">
            <a:solidFill>
              <a:schemeClr val="accent2">
                <a:lumMod val="60000"/>
                <a:lumOff val="40000"/>
              </a:schemeClr>
            </a:solidFill>
            <a:latin typeface="+mn-lt"/>
          </a:endParaRPr>
        </a:p>
      </dgm:t>
    </dgm:pt>
    <dgm:pt modelId="{4E972F7F-4B1B-47AA-A25B-1FFC561F1C76}" type="parTrans" cxnId="{D3D81948-D963-4D1E-AE16-9705EAF510FC}">
      <dgm:prSet/>
      <dgm:spPr/>
      <dgm:t>
        <a:bodyPr/>
        <a:lstStyle/>
        <a:p>
          <a:pPr algn="ctr"/>
          <a:endParaRPr lang="en-US">
            <a:latin typeface="+mn-lt"/>
          </a:endParaRPr>
        </a:p>
      </dgm:t>
    </dgm:pt>
    <dgm:pt modelId="{67361508-930A-4A23-8CFC-BB56DA645C3C}" type="sibTrans" cxnId="{D3D81948-D963-4D1E-AE16-9705EAF510FC}">
      <dgm:prSet/>
      <dgm:spPr/>
      <dgm:t>
        <a:bodyPr/>
        <a:lstStyle/>
        <a:p>
          <a:pPr algn="ctr"/>
          <a:endParaRPr lang="en-US">
            <a:latin typeface="+mn-lt"/>
          </a:endParaRPr>
        </a:p>
      </dgm:t>
    </dgm:pt>
    <dgm:pt modelId="{91969DED-4CB8-4A14-A50B-3F7B848E46B5}">
      <dgm:prSet phldrT="[Text]" phldr="0"/>
      <dgm:spPr/>
      <dgm:t>
        <a:bodyPr/>
        <a:lstStyle/>
        <a:p>
          <a:pPr algn="ctr">
            <a:defRPr b="1"/>
          </a:pPr>
          <a:r>
            <a:rPr lang="en-US" dirty="0">
              <a:solidFill>
                <a:schemeClr val="accent2">
                  <a:lumMod val="60000"/>
                  <a:lumOff val="40000"/>
                </a:schemeClr>
              </a:solidFill>
              <a:latin typeface="+mn-lt"/>
            </a:rPr>
            <a:t>2.</a:t>
          </a:r>
        </a:p>
      </dgm:t>
    </dgm:pt>
    <dgm:pt modelId="{441CD73D-85E1-42A6-BCF8-362A3247E2F3}" type="parTrans" cxnId="{537F2ED0-8BD0-4AD5-B60D-89B660EDA1AC}">
      <dgm:prSet/>
      <dgm:spPr/>
      <dgm:t>
        <a:bodyPr/>
        <a:lstStyle/>
        <a:p>
          <a:pPr algn="ctr"/>
          <a:endParaRPr lang="en-US">
            <a:latin typeface="+mn-lt"/>
          </a:endParaRPr>
        </a:p>
      </dgm:t>
    </dgm:pt>
    <dgm:pt modelId="{81CA8AA2-C0C3-4381-BA8B-413EDD578B83}" type="sibTrans" cxnId="{537F2ED0-8BD0-4AD5-B60D-89B660EDA1AC}">
      <dgm:prSet/>
      <dgm:spPr/>
      <dgm:t>
        <a:bodyPr/>
        <a:lstStyle/>
        <a:p>
          <a:pPr algn="ctr"/>
          <a:endParaRPr lang="en-US">
            <a:latin typeface="+mn-lt"/>
          </a:endParaRPr>
        </a:p>
      </dgm:t>
    </dgm:pt>
    <dgm:pt modelId="{8A04F340-E8E1-4146-9905-E7ADCAEAABD7}">
      <dgm:prSet phldrT="[Text]" phldr="0" custT="1"/>
      <dgm:spPr/>
      <dgm:t>
        <a:bodyPr/>
        <a:lstStyle/>
        <a:p>
          <a:pPr algn="ctr"/>
          <a:r>
            <a:rPr lang="en-US" sz="1800" dirty="0">
              <a:latin typeface="+mn-lt"/>
            </a:rPr>
            <a:t>Revenue streams</a:t>
          </a:r>
        </a:p>
      </dgm:t>
    </dgm:pt>
    <dgm:pt modelId="{4EBD5EC2-45ED-4ED6-8376-97D155A911AE}" type="parTrans" cxnId="{E636BFFB-0404-4D4B-B3F0-C64FDFD9DDEF}">
      <dgm:prSet/>
      <dgm:spPr/>
      <dgm:t>
        <a:bodyPr/>
        <a:lstStyle/>
        <a:p>
          <a:pPr algn="ctr"/>
          <a:endParaRPr lang="en-US">
            <a:latin typeface="+mn-lt"/>
          </a:endParaRPr>
        </a:p>
      </dgm:t>
    </dgm:pt>
    <dgm:pt modelId="{F9CD2A04-6A34-4104-A971-391788B88F55}" type="sibTrans" cxnId="{E636BFFB-0404-4D4B-B3F0-C64FDFD9DDEF}">
      <dgm:prSet/>
      <dgm:spPr/>
      <dgm:t>
        <a:bodyPr/>
        <a:lstStyle/>
        <a:p>
          <a:pPr algn="ctr"/>
          <a:endParaRPr lang="en-US">
            <a:latin typeface="+mn-lt"/>
          </a:endParaRPr>
        </a:p>
      </dgm:t>
    </dgm:pt>
    <dgm:pt modelId="{3CC73758-10C1-47F8-AFA7-1A986D4DDD60}">
      <dgm:prSet phldrT="[Text]" phldr="0"/>
      <dgm:spPr/>
      <dgm:t>
        <a:bodyPr/>
        <a:lstStyle/>
        <a:p>
          <a:pPr algn="ctr">
            <a:defRPr b="1"/>
          </a:pPr>
          <a:r>
            <a:rPr lang="en-US" dirty="0">
              <a:solidFill>
                <a:schemeClr val="accent2">
                  <a:lumMod val="60000"/>
                  <a:lumOff val="40000"/>
                </a:schemeClr>
              </a:solidFill>
              <a:latin typeface="+mn-lt"/>
            </a:rPr>
            <a:t>3.</a:t>
          </a:r>
        </a:p>
      </dgm:t>
    </dgm:pt>
    <dgm:pt modelId="{FF6AE4B6-4A2F-49EE-9316-9AF55E77838B}" type="parTrans" cxnId="{4A69F85D-5C15-48FD-893A-B3050E1BADEB}">
      <dgm:prSet/>
      <dgm:spPr/>
      <dgm:t>
        <a:bodyPr/>
        <a:lstStyle/>
        <a:p>
          <a:pPr algn="ctr"/>
          <a:endParaRPr lang="en-US">
            <a:latin typeface="+mn-lt"/>
          </a:endParaRPr>
        </a:p>
      </dgm:t>
    </dgm:pt>
    <dgm:pt modelId="{D8170BBA-6035-4773-8431-FEDD687647FF}" type="sibTrans" cxnId="{4A69F85D-5C15-48FD-893A-B3050E1BADEB}">
      <dgm:prSet/>
      <dgm:spPr/>
      <dgm:t>
        <a:bodyPr/>
        <a:lstStyle/>
        <a:p>
          <a:pPr algn="ctr"/>
          <a:endParaRPr lang="en-US">
            <a:latin typeface="+mn-lt"/>
          </a:endParaRPr>
        </a:p>
      </dgm:t>
    </dgm:pt>
    <dgm:pt modelId="{FD9CA14A-483C-4869-B0C1-7C5FB7EEDBCC}">
      <dgm:prSet phldrT="[Text]" phldr="0" custT="1"/>
      <dgm:spPr/>
      <dgm:t>
        <a:bodyPr/>
        <a:lstStyle/>
        <a:p>
          <a:pPr algn="ctr"/>
          <a:r>
            <a:rPr lang="en-US" sz="1800" dirty="0">
              <a:latin typeface="+mn-lt"/>
            </a:rPr>
            <a:t> Key players</a:t>
          </a:r>
        </a:p>
      </dgm:t>
    </dgm:pt>
    <dgm:pt modelId="{8182A92F-45BA-4CD1-8E43-0B0810A50FEB}" type="parTrans" cxnId="{5EDA943F-300F-408A-A52E-3D5140FD5C22}">
      <dgm:prSet/>
      <dgm:spPr/>
      <dgm:t>
        <a:bodyPr/>
        <a:lstStyle/>
        <a:p>
          <a:pPr algn="ctr"/>
          <a:endParaRPr lang="en-US">
            <a:latin typeface="+mn-lt"/>
          </a:endParaRPr>
        </a:p>
      </dgm:t>
    </dgm:pt>
    <dgm:pt modelId="{914BB93C-EA8A-4B5B-8F06-30DA7C7F4B7B}" type="sibTrans" cxnId="{5EDA943F-300F-408A-A52E-3D5140FD5C22}">
      <dgm:prSet/>
      <dgm:spPr/>
      <dgm:t>
        <a:bodyPr/>
        <a:lstStyle/>
        <a:p>
          <a:pPr algn="ctr"/>
          <a:endParaRPr lang="en-US">
            <a:latin typeface="+mn-lt"/>
          </a:endParaRPr>
        </a:p>
      </dgm:t>
    </dgm:pt>
    <dgm:pt modelId="{D2FE027B-4161-41E1-B4D4-02AECB2E3FA0}">
      <dgm:prSet phldrT="[Text]" phldr="0"/>
      <dgm:spPr/>
      <dgm:t>
        <a:bodyPr/>
        <a:lstStyle/>
        <a:p>
          <a:pPr algn="ctr">
            <a:defRPr b="1"/>
          </a:pPr>
          <a:r>
            <a:rPr lang="en-US" dirty="0">
              <a:solidFill>
                <a:schemeClr val="accent2">
                  <a:lumMod val="60000"/>
                  <a:lumOff val="40000"/>
                </a:schemeClr>
              </a:solidFill>
              <a:latin typeface="+mn-lt"/>
            </a:rPr>
            <a:t>4.</a:t>
          </a:r>
        </a:p>
      </dgm:t>
    </dgm:pt>
    <dgm:pt modelId="{88680CFE-3CE0-4842-B3D3-716D3B671238}" type="parTrans" cxnId="{4F4F82A2-02F1-492B-96C1-46C070BEFCE3}">
      <dgm:prSet/>
      <dgm:spPr/>
      <dgm:t>
        <a:bodyPr/>
        <a:lstStyle/>
        <a:p>
          <a:pPr algn="ctr"/>
          <a:endParaRPr lang="en-US">
            <a:latin typeface="+mn-lt"/>
          </a:endParaRPr>
        </a:p>
      </dgm:t>
    </dgm:pt>
    <dgm:pt modelId="{4D59E06B-629C-40B5-96D3-423B7A56C945}" type="sibTrans" cxnId="{4F4F82A2-02F1-492B-96C1-46C070BEFCE3}">
      <dgm:prSet/>
      <dgm:spPr/>
      <dgm:t>
        <a:bodyPr/>
        <a:lstStyle/>
        <a:p>
          <a:pPr algn="ctr"/>
          <a:endParaRPr lang="en-US">
            <a:latin typeface="+mn-lt"/>
          </a:endParaRPr>
        </a:p>
      </dgm:t>
    </dgm:pt>
    <dgm:pt modelId="{2BE415B7-7185-4956-8487-237B40BC0EE5}">
      <dgm:prSet phldrT="[Text]" phldr="0" custT="1"/>
      <dgm:spPr/>
      <dgm:t>
        <a:bodyPr/>
        <a:lstStyle/>
        <a:p>
          <a:pPr algn="ctr"/>
          <a:r>
            <a:rPr lang="en-US" sz="1800" dirty="0">
              <a:latin typeface="+mn-lt"/>
            </a:rPr>
            <a:t>Trends and challenges</a:t>
          </a:r>
        </a:p>
      </dgm:t>
    </dgm:pt>
    <dgm:pt modelId="{A38E847E-0D1D-4F40-9A71-4D5999ADE08B}" type="parTrans" cxnId="{CB32A309-9CA9-4554-941D-519A91A9E733}">
      <dgm:prSet/>
      <dgm:spPr/>
      <dgm:t>
        <a:bodyPr/>
        <a:lstStyle/>
        <a:p>
          <a:pPr algn="ctr"/>
          <a:endParaRPr lang="en-US">
            <a:latin typeface="+mn-lt"/>
          </a:endParaRPr>
        </a:p>
      </dgm:t>
    </dgm:pt>
    <dgm:pt modelId="{F0D1C61C-E3F2-49BA-A2D8-C04A81308E5D}" type="sibTrans" cxnId="{CB32A309-9CA9-4554-941D-519A91A9E733}">
      <dgm:prSet/>
      <dgm:spPr/>
      <dgm:t>
        <a:bodyPr/>
        <a:lstStyle/>
        <a:p>
          <a:pPr algn="ctr"/>
          <a:endParaRPr lang="en-US">
            <a:latin typeface="+mn-lt"/>
          </a:endParaRPr>
        </a:p>
      </dgm:t>
    </dgm:pt>
    <dgm:pt modelId="{5E71F362-34DF-4EEC-92A3-0EFE450E05E4}">
      <dgm:prSet phldrT="[Text]" phldr="0" custT="1"/>
      <dgm:spPr/>
      <dgm:t>
        <a:bodyPr/>
        <a:lstStyle/>
        <a:p>
          <a:pPr algn="ctr"/>
          <a:r>
            <a:rPr lang="en-US" sz="1800" dirty="0">
              <a:latin typeface="+mn-lt"/>
            </a:rPr>
            <a:t>Film industry value chain</a:t>
          </a:r>
        </a:p>
      </dgm:t>
    </dgm:pt>
    <dgm:pt modelId="{B208B24A-E9FD-40A9-B764-FB7C2B7ED8B9}" type="sibTrans" cxnId="{B99CA6C9-28D1-4DDB-B8EC-AED73AD115CA}">
      <dgm:prSet/>
      <dgm:spPr/>
      <dgm:t>
        <a:bodyPr/>
        <a:lstStyle/>
        <a:p>
          <a:pPr algn="ctr"/>
          <a:endParaRPr lang="en-US">
            <a:latin typeface="+mn-lt"/>
          </a:endParaRPr>
        </a:p>
      </dgm:t>
    </dgm:pt>
    <dgm:pt modelId="{8E5EE4D1-908E-455C-B8B3-281AD42DEC9A}" type="parTrans" cxnId="{B99CA6C9-28D1-4DDB-B8EC-AED73AD115CA}">
      <dgm:prSet/>
      <dgm:spPr/>
      <dgm:t>
        <a:bodyPr/>
        <a:lstStyle/>
        <a:p>
          <a:pPr algn="ctr"/>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75453"/>
          <a:ext cx="8348663"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85195" y="2014236"/>
          <a:ext cx="2679725" cy="42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solidFill>
                <a:schemeClr val="accent2">
                  <a:lumMod val="60000"/>
                  <a:lumOff val="40000"/>
                </a:schemeClr>
              </a:solidFill>
              <a:latin typeface="+mn-lt"/>
            </a:rPr>
            <a:t>1.</a:t>
          </a:r>
          <a:endParaRPr lang="en-US" sz="2000" kern="1200" dirty="0">
            <a:solidFill>
              <a:schemeClr val="accent2">
                <a:lumMod val="60000"/>
                <a:lumOff val="40000"/>
              </a:schemeClr>
            </a:solidFill>
            <a:latin typeface="+mn-lt"/>
          </a:endParaRPr>
        </a:p>
      </dsp:txBody>
      <dsp:txXfrm>
        <a:off x="185195" y="2014236"/>
        <a:ext cx="2679725" cy="423852"/>
      </dsp:txXfrm>
    </dsp:sp>
    <dsp:sp modelId="{BA29120C-7C6B-4F62-9079-4AD528BC0744}">
      <dsp:nvSpPr>
        <dsp:cNvPr id="0" name=""/>
        <dsp:cNvSpPr/>
      </dsp:nvSpPr>
      <dsp:spPr>
        <a:xfrm>
          <a:off x="2486" y="523251"/>
          <a:ext cx="3045142" cy="63952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Film industry value chain</a:t>
          </a:r>
        </a:p>
      </dsp:txBody>
      <dsp:txXfrm>
        <a:off x="33705" y="554470"/>
        <a:ext cx="2982704" cy="577091"/>
      </dsp:txXfrm>
    </dsp:sp>
    <dsp:sp modelId="{A95DB80B-444A-4D69-B205-3A801BB8524A}">
      <dsp:nvSpPr>
        <dsp:cNvPr id="0" name=""/>
        <dsp:cNvSpPr/>
      </dsp:nvSpPr>
      <dsp:spPr>
        <a:xfrm>
          <a:off x="1525057" y="1162780"/>
          <a:ext cx="0" cy="71267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951377" y="1312817"/>
          <a:ext cx="2679725" cy="42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2.</a:t>
          </a:r>
        </a:p>
      </dsp:txBody>
      <dsp:txXfrm>
        <a:off x="1951377" y="1312817"/>
        <a:ext cx="2679725" cy="423852"/>
      </dsp:txXfrm>
    </dsp:sp>
    <dsp:sp modelId="{FA19A0AA-8B0B-4AA8-A80D-08CFFDD3F112}">
      <dsp:nvSpPr>
        <dsp:cNvPr id="0" name=""/>
        <dsp:cNvSpPr/>
      </dsp:nvSpPr>
      <dsp:spPr>
        <a:xfrm>
          <a:off x="1496925" y="1847321"/>
          <a:ext cx="56263" cy="562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768669" y="2588125"/>
          <a:ext cx="3045142" cy="63952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Revenue streams</a:t>
          </a:r>
        </a:p>
      </dsp:txBody>
      <dsp:txXfrm>
        <a:off x="1799888" y="2619344"/>
        <a:ext cx="2982704" cy="577091"/>
      </dsp:txXfrm>
    </dsp:sp>
    <dsp:sp modelId="{DBD74D6B-057A-432C-9067-BF618C19EB2A}">
      <dsp:nvSpPr>
        <dsp:cNvPr id="0" name=""/>
        <dsp:cNvSpPr/>
      </dsp:nvSpPr>
      <dsp:spPr>
        <a:xfrm>
          <a:off x="3291240" y="1875453"/>
          <a:ext cx="0" cy="71267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717560" y="2014236"/>
          <a:ext cx="2679725" cy="42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3.</a:t>
          </a:r>
        </a:p>
      </dsp:txBody>
      <dsp:txXfrm>
        <a:off x="3717560" y="2014236"/>
        <a:ext cx="2679725" cy="423852"/>
      </dsp:txXfrm>
    </dsp:sp>
    <dsp:sp modelId="{0F979253-FD39-4920-BFCA-78C564B167EA}">
      <dsp:nvSpPr>
        <dsp:cNvPr id="0" name=""/>
        <dsp:cNvSpPr/>
      </dsp:nvSpPr>
      <dsp:spPr>
        <a:xfrm>
          <a:off x="3263108" y="1847321"/>
          <a:ext cx="56263" cy="562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534851" y="523251"/>
          <a:ext cx="3045142" cy="63952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 Key players</a:t>
          </a:r>
        </a:p>
      </dsp:txBody>
      <dsp:txXfrm>
        <a:off x="3566070" y="554470"/>
        <a:ext cx="2982704" cy="577091"/>
      </dsp:txXfrm>
    </dsp:sp>
    <dsp:sp modelId="{DCAE8A46-752C-4E82-84CE-E790E1F2918E}">
      <dsp:nvSpPr>
        <dsp:cNvPr id="0" name=""/>
        <dsp:cNvSpPr/>
      </dsp:nvSpPr>
      <dsp:spPr>
        <a:xfrm>
          <a:off x="5057422" y="1162780"/>
          <a:ext cx="0" cy="71267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5483742" y="1312817"/>
          <a:ext cx="2679725" cy="423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4.</a:t>
          </a:r>
        </a:p>
      </dsp:txBody>
      <dsp:txXfrm>
        <a:off x="5483742" y="1312817"/>
        <a:ext cx="2679725" cy="423852"/>
      </dsp:txXfrm>
    </dsp:sp>
    <dsp:sp modelId="{B6459BF8-D2C3-4018-9C28-98667DC203F4}">
      <dsp:nvSpPr>
        <dsp:cNvPr id="0" name=""/>
        <dsp:cNvSpPr/>
      </dsp:nvSpPr>
      <dsp:spPr>
        <a:xfrm>
          <a:off x="5029290" y="1847321"/>
          <a:ext cx="56263" cy="562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5301034" y="2588125"/>
          <a:ext cx="3045142" cy="63952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Trends and challenges</a:t>
          </a:r>
        </a:p>
      </dsp:txBody>
      <dsp:txXfrm>
        <a:off x="5332253" y="2619344"/>
        <a:ext cx="2982704" cy="577091"/>
      </dsp:txXfrm>
    </dsp:sp>
    <dsp:sp modelId="{086FB9B1-82B2-4197-8B33-6E7FF94F8D2E}">
      <dsp:nvSpPr>
        <dsp:cNvPr id="0" name=""/>
        <dsp:cNvSpPr/>
      </dsp:nvSpPr>
      <dsp:spPr>
        <a:xfrm>
          <a:off x="6823605" y="1875453"/>
          <a:ext cx="0" cy="712672"/>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6795473" y="1847321"/>
          <a:ext cx="56263" cy="562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6/10/2025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6/10/2025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26</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28</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731520"/>
            <a:ext cx="7671816" cy="2103120"/>
          </a:xfrm>
        </p:spPr>
        <p:txBody>
          <a:bodyPr anchor="b" anchorCtr="0">
            <a:normAutofit/>
          </a:body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F9296AFE-5FB8-52A4-3111-3B53DBE4DB3E}"/>
              </a:ext>
            </a:extLst>
          </p:cNvPr>
          <p:cNvSpPr>
            <a:spLocks noGrp="1"/>
          </p:cNvSpPr>
          <p:nvPr>
            <p:ph idx="14"/>
          </p:nvPr>
        </p:nvSpPr>
        <p:spPr>
          <a:xfrm>
            <a:off x="914400" y="3200400"/>
            <a:ext cx="10149840" cy="28346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Freeform: Shape 12">
            <a:extLst>
              <a:ext uri="{FF2B5EF4-FFF2-40B4-BE49-F238E27FC236}">
                <a16:creationId xmlns:a16="http://schemas.microsoft.com/office/drawing/2014/main" id="{809C5320-0161-C582-141C-55F06D4F3BAE}"/>
              </a:ext>
            </a:extLst>
          </p:cNvPr>
          <p:cNvSpPr/>
          <p:nvPr userDrawn="1"/>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6">
            <a:extLst>
              <a:ext uri="{FF2B5EF4-FFF2-40B4-BE49-F238E27FC236}">
                <a16:creationId xmlns:a16="http://schemas.microsoft.com/office/drawing/2014/main" id="{29C982F3-4477-76AC-0429-350585A39FFA}"/>
              </a:ext>
            </a:extLst>
          </p:cNvPr>
          <p:cNvSpPr/>
          <p:nvPr userDrawn="1"/>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5">
              <a:lumMod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87A8F7B2-0552-AAD4-9DE2-845DE10CA10A}"/>
              </a:ext>
            </a:extLst>
          </p:cNvPr>
          <p:cNvSpPr/>
          <p:nvPr userDrawn="1"/>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395DA7FF-BAA0-F04C-CA6C-16E9C2D55593}"/>
              </a:ext>
            </a:extLst>
          </p:cNvPr>
          <p:cNvSpPr/>
          <p:nvPr userDrawn="1"/>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0">
            <a:extLst>
              <a:ext uri="{FF2B5EF4-FFF2-40B4-BE49-F238E27FC236}">
                <a16:creationId xmlns:a16="http://schemas.microsoft.com/office/drawing/2014/main" id="{468D9CEC-53B7-B8DC-B77E-E3F86681879C}"/>
              </a:ext>
            </a:extLst>
          </p:cNvPr>
          <p:cNvSpPr/>
          <p:nvPr userDrawn="1"/>
        </p:nvSpPr>
        <p:spPr>
          <a:xfrm>
            <a:off x="2336512" y="-9525"/>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9222D4D6-56B1-C4C3-0E51-FB22F0CD902B}"/>
              </a:ext>
            </a:extLst>
          </p:cNvPr>
          <p:cNvSpPr/>
          <p:nvPr userDrawn="1"/>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0E6292F0-9E78-C98C-097B-30DEBBC1B179}"/>
              </a:ext>
            </a:extLst>
          </p:cNvPr>
          <p:cNvSpPr/>
          <p:nvPr userDrawn="1"/>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2">
            <a:extLst>
              <a:ext uri="{FF2B5EF4-FFF2-40B4-BE49-F238E27FC236}">
                <a16:creationId xmlns:a16="http://schemas.microsoft.com/office/drawing/2014/main" id="{315817B3-76DB-FDD0-60F7-E385C0E84F58}"/>
              </a:ext>
            </a:extLst>
          </p:cNvPr>
          <p:cNvSpPr/>
          <p:nvPr userDrawn="1"/>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Tree>
    <p:extLst>
      <p:ext uri="{BB962C8B-B14F-4D97-AF65-F5344CB8AC3E}">
        <p14:creationId xmlns:p14="http://schemas.microsoft.com/office/powerpoint/2010/main" val="3891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914400" y="731520"/>
            <a:ext cx="4389120" cy="2103120"/>
          </a:xfrm>
        </p:spPr>
        <p:txBody>
          <a:bodyPr anchor="b" anchorCtr="0">
            <a:norm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3123E-E3E0-5E2A-E1FB-EC28A2C68EEB}"/>
              </a:ext>
            </a:extLst>
          </p:cNvPr>
          <p:cNvSpPr>
            <a:spLocks noGrp="1"/>
          </p:cNvSpPr>
          <p:nvPr>
            <p:ph idx="14"/>
          </p:nvPr>
        </p:nvSpPr>
        <p:spPr>
          <a:xfrm>
            <a:off x="914400" y="3108960"/>
            <a:ext cx="4389120" cy="192024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9" name="Content Placeholder 2">
            <a:extLst>
              <a:ext uri="{FF2B5EF4-FFF2-40B4-BE49-F238E27FC236}">
                <a16:creationId xmlns:a16="http://schemas.microsoft.com/office/drawing/2014/main" id="{5B0A6B95-C59B-C125-7957-8C41B37891E1}"/>
              </a:ext>
            </a:extLst>
          </p:cNvPr>
          <p:cNvSpPr>
            <a:spLocks noGrp="1"/>
          </p:cNvSpPr>
          <p:nvPr>
            <p:ph idx="1"/>
          </p:nvPr>
        </p:nvSpPr>
        <p:spPr>
          <a:xfrm>
            <a:off x="5852160" y="731520"/>
            <a:ext cx="5367528" cy="52120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Freeform 11">
            <a:extLst>
              <a:ext uri="{FF2B5EF4-FFF2-40B4-BE49-F238E27FC236}">
                <a16:creationId xmlns:a16="http://schemas.microsoft.com/office/drawing/2014/main" id="{18CD2E87-8426-FC12-6665-A6E2F64FEA93}"/>
              </a:ext>
            </a:extLst>
          </p:cNvPr>
          <p:cNvSpPr>
            <a:spLocks noChangeAspect="1"/>
          </p:cNvSpPr>
          <p:nvPr userDrawn="1"/>
        </p:nvSpPr>
        <p:spPr>
          <a:xfrm flipH="1">
            <a:off x="-9525" y="5039331"/>
            <a:ext cx="986377" cy="128016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1">
            <a:extLst>
              <a:ext uri="{FF2B5EF4-FFF2-40B4-BE49-F238E27FC236}">
                <a16:creationId xmlns:a16="http://schemas.microsoft.com/office/drawing/2014/main" id="{D35CF771-1335-6C94-6AA8-AF68EADDDF00}"/>
              </a:ext>
            </a:extLst>
          </p:cNvPr>
          <p:cNvSpPr/>
          <p:nvPr userDrawn="1"/>
        </p:nvSpPr>
        <p:spPr>
          <a:xfrm>
            <a:off x="1140014" y="5142797"/>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2">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92439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72" r:id="rId9"/>
    <p:sldLayoutId id="2147483673" r:id="rId10"/>
    <p:sldLayoutId id="2147483653" r:id="rId11"/>
    <p:sldLayoutId id="2147483663" r:id="rId12"/>
    <p:sldLayoutId id="2147483665" r:id="rId13"/>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hyperlink" Target="mailto:leemwa244@gmail.com" TargetMode="External"/><Relationship Id="rId3" Type="http://schemas.openxmlformats.org/officeDocument/2006/relationships/image" Target="../media/image18.jpg"/><Relationship Id="rId7" Type="http://schemas.openxmlformats.org/officeDocument/2006/relationships/image" Target="../media/image22.jpg"/><Relationship Id="rId12" Type="http://schemas.openxmlformats.org/officeDocument/2006/relationships/hyperlink" Target="mailto:lilianwangui266@gmail.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jpg"/><Relationship Id="rId11" Type="http://schemas.openxmlformats.org/officeDocument/2006/relationships/hyperlink" Target="mailto:samiellesimple@gmail.com" TargetMode="External"/><Relationship Id="rId5" Type="http://schemas.openxmlformats.org/officeDocument/2006/relationships/image" Target="../media/image20.jpg"/><Relationship Id="rId10" Type="http://schemas.openxmlformats.org/officeDocument/2006/relationships/hyperlink" Target="mailto:veesandra30@gmail.com" TargetMode="External"/><Relationship Id="rId4" Type="http://schemas.openxmlformats.org/officeDocument/2006/relationships/image" Target="../media/image19.jpg"/><Relationship Id="rId9" Type="http://schemas.openxmlformats.org/officeDocument/2006/relationships/hyperlink" Target="mailto:wamuyugitonga@gmail.com" TargetMode="External"/><Relationship Id="rId14" Type="http://schemas.openxmlformats.org/officeDocument/2006/relationships/hyperlink" Target="mailto:jnnjogu6@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1390260"/>
            <a:ext cx="5029200" cy="2668555"/>
          </a:xfrm>
        </p:spPr>
        <p:txBody>
          <a:bodyPr lIns="0" anchor="b" anchorCtr="0"/>
          <a:lstStyle/>
          <a:p>
            <a:r>
              <a:rPr lang="en-US" dirty="0"/>
              <a:t>Movie insights project</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02593" y="4058816"/>
            <a:ext cx="4912598" cy="1045030"/>
          </a:xfrm>
        </p:spPr>
        <p:txBody>
          <a:bodyPr>
            <a:normAutofit/>
          </a:bodyPr>
          <a:lstStyle/>
          <a:p>
            <a:r>
              <a:rPr lang="en-US" sz="1400" dirty="0"/>
              <a:t>Wamuyu Gitonga, Lilian Wangui, Natalie Wanjiku, John Njogu, Leejay </a:t>
            </a:r>
            <a:r>
              <a:rPr lang="en-US" sz="1400" dirty="0" err="1"/>
              <a:t>Mwakereti</a:t>
            </a:r>
            <a:r>
              <a:rPr lang="en-US" sz="1400" dirty="0"/>
              <a:t>, Vanessa Sandra.</a:t>
            </a:r>
          </a:p>
        </p:txBody>
      </p:sp>
      <p:pic>
        <p:nvPicPr>
          <p:cNvPr id="20" name="Picture Placeholder 19" descr="Two people looking at a laptop at a table">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3" r="23"/>
          <a:stretch/>
        </p:blipFill>
        <p:spPr>
          <a:xfrm>
            <a:off x="6742557" y="821836"/>
            <a:ext cx="4405503" cy="5066346"/>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914400" y="1060704"/>
            <a:ext cx="7132320" cy="1773936"/>
          </a:xfrm>
        </p:spPr>
        <p:txBody>
          <a:bodyPr/>
          <a:lstStyle/>
          <a:p>
            <a:r>
              <a:rPr lang="en-US" dirty="0"/>
              <a:t>Data description</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idx="1"/>
          </p:nvPr>
        </p:nvSpPr>
        <p:spPr>
          <a:xfrm>
            <a:off x="914400" y="3108960"/>
            <a:ext cx="3291840" cy="2651760"/>
          </a:xfrm>
        </p:spPr>
        <p:txBody>
          <a:bodyPr/>
          <a:lstStyle/>
          <a:p>
            <a:r>
              <a:rPr lang="en-US" sz="2000" dirty="0"/>
              <a:t>The IMDB and TMDB databases  contain general movie descriptions including their production crews and their biographies,  movie ratings, and fan and critical reviews etc.</a:t>
            </a:r>
          </a:p>
          <a:p>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idx="56"/>
          </p:nvPr>
        </p:nvSpPr>
        <p:spPr>
          <a:xfrm>
            <a:off x="4754880" y="3108960"/>
            <a:ext cx="3291840" cy="2651760"/>
          </a:xfrm>
        </p:spPr>
        <p:txBody>
          <a:bodyPr/>
          <a:lstStyle/>
          <a:p>
            <a:r>
              <a:rPr lang="en-US" sz="2000" dirty="0"/>
              <a:t>The TN and BOM datasets contain tracked systematic and algorithmic domestic and foreign box office revenues</a:t>
            </a:r>
            <a:r>
              <a:rPr lang="en-US" dirty="0"/>
              <a:t>.</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2222DE72-77CB-CB24-A4D1-2FAC47307AC9}"/>
              </a:ext>
            </a:extLst>
          </p:cNvPr>
          <p:cNvSpPr>
            <a:spLocks noGrp="1"/>
          </p:cNvSpPr>
          <p:nvPr>
            <p:ph type="sldNum" sz="quarter" idx="55"/>
          </p:nvPr>
        </p:nvSpPr>
        <p:spPr/>
        <p:txBody>
          <a:bodyPr/>
          <a:lstStyle/>
          <a:p>
            <a:fld id="{47FEACEE-25B4-4A2D-B147-27296E36371D}" type="slidenum">
              <a:rPr lang="en-US" altLang="zh-CN" noProof="0" smtClean="0"/>
              <a:pPr/>
              <a:t>10</a:t>
            </a:fld>
            <a:endParaRPr lang="en-US" altLang="zh-CN" noProof="0" dirty="0"/>
          </a:p>
        </p:txBody>
      </p:sp>
    </p:spTree>
    <p:extLst>
      <p:ext uri="{BB962C8B-B14F-4D97-AF65-F5344CB8AC3E}">
        <p14:creationId xmlns:p14="http://schemas.microsoft.com/office/powerpoint/2010/main" val="4182148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9C5B-91A1-9CA7-5F9D-5B9404AC410E}"/>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1C608FD8-ED2B-D6C0-AC12-FE3A1EA33033}"/>
              </a:ext>
            </a:extLst>
          </p:cNvPr>
          <p:cNvSpPr>
            <a:spLocks noGrp="1"/>
          </p:cNvSpPr>
          <p:nvPr>
            <p:ph type="body" sz="quarter" idx="28"/>
          </p:nvPr>
        </p:nvSpPr>
        <p:spPr/>
        <p:txBody>
          <a:bodyPr/>
          <a:lstStyle/>
          <a:p>
            <a:r>
              <a:rPr lang="en-US" dirty="0"/>
              <a:t>Analysis methods used in the project</a:t>
            </a:r>
          </a:p>
        </p:txBody>
      </p:sp>
    </p:spTree>
    <p:extLst>
      <p:ext uri="{BB962C8B-B14F-4D97-AF65-F5344CB8AC3E}">
        <p14:creationId xmlns:p14="http://schemas.microsoft.com/office/powerpoint/2010/main" val="3659330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B73D-79F1-87E7-7EF8-0ACE1252EB1C}"/>
              </a:ext>
            </a:extLst>
          </p:cNvPr>
          <p:cNvSpPr>
            <a:spLocks noGrp="1"/>
          </p:cNvSpPr>
          <p:nvPr>
            <p:ph type="title"/>
          </p:nvPr>
        </p:nvSpPr>
        <p:spPr>
          <a:xfrm>
            <a:off x="914400" y="1978090"/>
            <a:ext cx="4572000" cy="662473"/>
          </a:xfrm>
        </p:spPr>
        <p:txBody>
          <a:bodyPr/>
          <a:lstStyle/>
          <a:p>
            <a:r>
              <a:rPr lang="en-US" dirty="0"/>
              <a:t>Approach</a:t>
            </a:r>
          </a:p>
        </p:txBody>
      </p:sp>
      <p:sp>
        <p:nvSpPr>
          <p:cNvPr id="3" name="Content Placeholder 2">
            <a:extLst>
              <a:ext uri="{FF2B5EF4-FFF2-40B4-BE49-F238E27FC236}">
                <a16:creationId xmlns:a16="http://schemas.microsoft.com/office/drawing/2014/main" id="{C01E7D90-8FEA-881B-095B-FCA7DFFF617F}"/>
              </a:ext>
            </a:extLst>
          </p:cNvPr>
          <p:cNvSpPr>
            <a:spLocks noGrp="1"/>
          </p:cNvSpPr>
          <p:nvPr>
            <p:ph idx="1"/>
          </p:nvPr>
        </p:nvSpPr>
        <p:spPr>
          <a:xfrm>
            <a:off x="6217920" y="2640563"/>
            <a:ext cx="5029200" cy="3229884"/>
          </a:xfrm>
        </p:spPr>
        <p:txBody>
          <a:bodyPr>
            <a:normAutofit/>
          </a:bodyPr>
          <a:lstStyle/>
          <a:p>
            <a:pPr marL="0" indent="0">
              <a:buNone/>
            </a:pPr>
            <a:r>
              <a:rPr lang="en-US" sz="2000" b="1" dirty="0"/>
              <a:t>Prescriptive analysis</a:t>
            </a:r>
          </a:p>
          <a:p>
            <a:pPr>
              <a:buFont typeface="Wingdings" panose="05000000000000000000" pitchFamily="2" charset="2"/>
              <a:buChar char="Ø"/>
            </a:pPr>
            <a:r>
              <a:rPr lang="en-US" dirty="0"/>
              <a:t>Post drill-down analysis, we made recommendations based on the analysis findings. </a:t>
            </a:r>
          </a:p>
          <a:p>
            <a:pPr marL="0" indent="0">
              <a:buNone/>
            </a:pPr>
            <a:r>
              <a:rPr lang="en-US" sz="2000" b="1" dirty="0"/>
              <a:t>Predictive analysis</a:t>
            </a:r>
          </a:p>
          <a:p>
            <a:pPr>
              <a:buFont typeface="Wingdings" panose="05000000000000000000" pitchFamily="2" charset="2"/>
              <a:buChar char="Ø"/>
            </a:pPr>
            <a:r>
              <a:rPr lang="en-US" dirty="0"/>
              <a:t>The team also made some predictions.</a:t>
            </a:r>
          </a:p>
          <a:p>
            <a:pPr marL="0" indent="0">
              <a:buNone/>
            </a:pPr>
            <a:endParaRPr lang="en-US" dirty="0"/>
          </a:p>
        </p:txBody>
      </p:sp>
      <p:sp>
        <p:nvSpPr>
          <p:cNvPr id="4" name="Slide Number Placeholder 3">
            <a:extLst>
              <a:ext uri="{FF2B5EF4-FFF2-40B4-BE49-F238E27FC236}">
                <a16:creationId xmlns:a16="http://schemas.microsoft.com/office/drawing/2014/main" id="{2B7497EC-4BC2-88F4-DA24-CFE60D6BF5BB}"/>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6" name="Content Placeholder 2">
            <a:extLst>
              <a:ext uri="{FF2B5EF4-FFF2-40B4-BE49-F238E27FC236}">
                <a16:creationId xmlns:a16="http://schemas.microsoft.com/office/drawing/2014/main" id="{43F4FE9A-0175-A354-6D1F-B0B1850736E0}"/>
              </a:ext>
            </a:extLst>
          </p:cNvPr>
          <p:cNvSpPr txBox="1">
            <a:spLocks/>
          </p:cNvSpPr>
          <p:nvPr/>
        </p:nvSpPr>
        <p:spPr>
          <a:xfrm>
            <a:off x="944881" y="2640562"/>
            <a:ext cx="5029200" cy="3229885"/>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Content analysis</a:t>
            </a:r>
          </a:p>
          <a:p>
            <a:pPr marL="285750" indent="-285750">
              <a:buFont typeface="Wingdings" panose="05000000000000000000" pitchFamily="2" charset="2"/>
              <a:buChar char="Ø"/>
            </a:pPr>
            <a:r>
              <a:rPr lang="en-US" dirty="0"/>
              <a:t>The team e</a:t>
            </a:r>
            <a:r>
              <a:rPr lang="en-US" dirty="0">
                <a:cs typeface="Biome Light" panose="020B0303030204020804" pitchFamily="34" charset="0"/>
              </a:rPr>
              <a:t>xamined the contents of the data for pattern identification and, analyzed the behavior of each column over specific periods of time.</a:t>
            </a:r>
            <a:endParaRPr lang="en-US" sz="2000" dirty="0"/>
          </a:p>
          <a:p>
            <a:pPr marL="0" indent="0">
              <a:buNone/>
            </a:pPr>
            <a:r>
              <a:rPr lang="en-US" sz="2000" b="1" dirty="0"/>
              <a:t>Drill-down analysis</a:t>
            </a:r>
          </a:p>
          <a:p>
            <a:pPr marL="285750" indent="-285750">
              <a:buFont typeface="Wingdings" panose="05000000000000000000" pitchFamily="2" charset="2"/>
              <a:buChar char="Ø"/>
            </a:pPr>
            <a:r>
              <a:rPr lang="en-US" dirty="0"/>
              <a:t>We also explored the datasets at an increased level of detail to understand the patterns we observed.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74651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E838-2896-6275-D4B5-F8FEDA036E85}"/>
              </a:ext>
            </a:extLst>
          </p:cNvPr>
          <p:cNvSpPr>
            <a:spLocks noGrp="1"/>
          </p:cNvSpPr>
          <p:nvPr>
            <p:ph type="title"/>
          </p:nvPr>
        </p:nvSpPr>
        <p:spPr>
          <a:xfrm>
            <a:off x="1142999" y="3200400"/>
            <a:ext cx="5724331" cy="2743200"/>
          </a:xfrm>
        </p:spPr>
        <p:txBody>
          <a:bodyPr/>
          <a:lstStyle/>
          <a:p>
            <a:r>
              <a:rPr lang="en-US" dirty="0"/>
              <a:t>Recommendations</a:t>
            </a:r>
          </a:p>
        </p:txBody>
      </p:sp>
      <p:pic>
        <p:nvPicPr>
          <p:cNvPr id="6" name="Picture Placeholder 5">
            <a:extLst>
              <a:ext uri="{FF2B5EF4-FFF2-40B4-BE49-F238E27FC236}">
                <a16:creationId xmlns:a16="http://schemas.microsoft.com/office/drawing/2014/main" id="{EACB8A80-4897-3639-CBFF-D25CD242723D}"/>
              </a:ext>
            </a:extLst>
          </p:cNvPr>
          <p:cNvPicPr>
            <a:picLocks noGrp="1" noChangeAspect="1"/>
          </p:cNvPicPr>
          <p:nvPr>
            <p:ph type="pic" sz="quarter" idx="47"/>
          </p:nvPr>
        </p:nvPicPr>
        <p:blipFill>
          <a:blip r:embed="rId2"/>
          <a:srcRect l="20095" r="20095"/>
          <a:stretch>
            <a:fillRect/>
          </a:stretch>
        </p:blipFill>
        <p:spPr/>
      </p:pic>
      <p:sp>
        <p:nvSpPr>
          <p:cNvPr id="4" name="Text Placeholder 3">
            <a:extLst>
              <a:ext uri="{FF2B5EF4-FFF2-40B4-BE49-F238E27FC236}">
                <a16:creationId xmlns:a16="http://schemas.microsoft.com/office/drawing/2014/main" id="{D8FFF239-A182-8BC8-6E43-BA57756658C6}"/>
              </a:ext>
            </a:extLst>
          </p:cNvPr>
          <p:cNvSpPr>
            <a:spLocks noGrp="1"/>
          </p:cNvSpPr>
          <p:nvPr>
            <p:ph type="body" sz="quarter" idx="28"/>
          </p:nvPr>
        </p:nvSpPr>
        <p:spPr/>
        <p:txBody>
          <a:bodyPr/>
          <a:lstStyle/>
          <a:p>
            <a:r>
              <a:rPr lang="en-US" dirty="0"/>
              <a:t>Our future.</a:t>
            </a:r>
          </a:p>
        </p:txBody>
      </p:sp>
    </p:spTree>
    <p:extLst>
      <p:ext uri="{BB962C8B-B14F-4D97-AF65-F5344CB8AC3E}">
        <p14:creationId xmlns:p14="http://schemas.microsoft.com/office/powerpoint/2010/main" val="2136231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914400" y="177283"/>
            <a:ext cx="7671816" cy="1604864"/>
          </a:xfrm>
          <a:noFill/>
        </p:spPr>
        <p:txBody>
          <a:bodyPr anchor="b" anchorCtr="0">
            <a:noAutofit/>
          </a:bodyPr>
          <a:lstStyle/>
          <a:p>
            <a:r>
              <a:rPr lang="en-US" dirty="0"/>
              <a:t>Genre recommendations.</a:t>
            </a:r>
          </a:p>
        </p:txBody>
      </p:sp>
      <p:sp>
        <p:nvSpPr>
          <p:cNvPr id="3" name="Slide Number Placeholder 2">
            <a:extLst>
              <a:ext uri="{FF2B5EF4-FFF2-40B4-BE49-F238E27FC236}">
                <a16:creationId xmlns:a16="http://schemas.microsoft.com/office/drawing/2014/main" id="{C5231D8C-5C7D-BFD9-19A4-7628C1400A37}"/>
              </a:ext>
            </a:extLst>
          </p:cNvPr>
          <p:cNvSpPr>
            <a:spLocks noGrp="1"/>
          </p:cNvSpPr>
          <p:nvPr>
            <p:ph type="sldNum" sz="quarter" idx="12"/>
          </p:nvPr>
        </p:nvSpPr>
        <p:spPr/>
        <p:txBody>
          <a:bodyPr/>
          <a:lstStyle/>
          <a:p>
            <a:fld id="{CBD12358-51D2-46B3-9BDE-DF29528B9454}" type="slidenum">
              <a:rPr lang="en-US" smtClean="0"/>
              <a:t>14</a:t>
            </a:fld>
            <a:endParaRPr lang="en-US" dirty="0"/>
          </a:p>
        </p:txBody>
      </p:sp>
      <p:sp>
        <p:nvSpPr>
          <p:cNvPr id="5" name="Content Placeholder 4">
            <a:extLst>
              <a:ext uri="{FF2B5EF4-FFF2-40B4-BE49-F238E27FC236}">
                <a16:creationId xmlns:a16="http://schemas.microsoft.com/office/drawing/2014/main" id="{6BABA10E-E4E3-F2A6-18EC-C639C65110CC}"/>
              </a:ext>
            </a:extLst>
          </p:cNvPr>
          <p:cNvSpPr>
            <a:spLocks noGrp="1"/>
          </p:cNvSpPr>
          <p:nvPr>
            <p:ph idx="14"/>
          </p:nvPr>
        </p:nvSpPr>
        <p:spPr>
          <a:xfrm>
            <a:off x="914400" y="1922105"/>
            <a:ext cx="10149840" cy="1866123"/>
          </a:xfrm>
        </p:spPr>
        <p:txBody>
          <a:bodyPr>
            <a:normAutofit lnSpcReduction="10000"/>
          </a:bodyPr>
          <a:lstStyle/>
          <a:p>
            <a:pPr marL="0" indent="0">
              <a:buNone/>
            </a:pPr>
            <a:r>
              <a:rPr lang="en-US" sz="2000" b="1" dirty="0"/>
              <a:t>Portfolio strategies: Balance &amp; Diversity.</a:t>
            </a:r>
            <a:endParaRPr lang="en-US" sz="2200" b="1" dirty="0"/>
          </a:p>
          <a:p>
            <a:r>
              <a:rPr lang="en-US" sz="2000" dirty="0"/>
              <a:t>We strongly recommend that the company focus on highly profitable genres that do well even on lower production budgets as well as balance high-profit, high-budget genres. However, we caution that not all blockbuster films succeed therefore we counsel that you consider making only 1/2 blockbuster movies per year while balancing smaller projects.</a:t>
            </a:r>
          </a:p>
          <a:p>
            <a:endParaRPr lang="en-US" sz="2000" dirty="0"/>
          </a:p>
        </p:txBody>
      </p:sp>
      <p:graphicFrame>
        <p:nvGraphicFramePr>
          <p:cNvPr id="7" name="Table 6">
            <a:extLst>
              <a:ext uri="{FF2B5EF4-FFF2-40B4-BE49-F238E27FC236}">
                <a16:creationId xmlns:a16="http://schemas.microsoft.com/office/drawing/2014/main" id="{53E21ABB-3062-EA1E-8250-555A4F50B047}"/>
              </a:ext>
            </a:extLst>
          </p:cNvPr>
          <p:cNvGraphicFramePr>
            <a:graphicFrameLocks noGrp="1"/>
          </p:cNvGraphicFramePr>
          <p:nvPr>
            <p:extLst>
              <p:ext uri="{D42A27DB-BD31-4B8C-83A1-F6EECF244321}">
                <p14:modId xmlns:p14="http://schemas.microsoft.com/office/powerpoint/2010/main" val="1730791109"/>
              </p:ext>
            </p:extLst>
          </p:nvPr>
        </p:nvGraphicFramePr>
        <p:xfrm>
          <a:off x="1826728" y="3862873"/>
          <a:ext cx="8128000" cy="1820726"/>
        </p:xfrm>
        <a:graphic>
          <a:graphicData uri="http://schemas.openxmlformats.org/drawingml/2006/table">
            <a:tbl>
              <a:tblPr firstRow="1" bandRow="1">
                <a:tableStyleId>{9DCAF9ED-07DC-4A11-8D7F-57B35C25682E}</a:tableStyleId>
              </a:tblPr>
              <a:tblGrid>
                <a:gridCol w="4064000">
                  <a:extLst>
                    <a:ext uri="{9D8B030D-6E8A-4147-A177-3AD203B41FA5}">
                      <a16:colId xmlns:a16="http://schemas.microsoft.com/office/drawing/2014/main" val="1775974768"/>
                    </a:ext>
                  </a:extLst>
                </a:gridCol>
                <a:gridCol w="4064000">
                  <a:extLst>
                    <a:ext uri="{9D8B030D-6E8A-4147-A177-3AD203B41FA5}">
                      <a16:colId xmlns:a16="http://schemas.microsoft.com/office/drawing/2014/main" val="1059362607"/>
                    </a:ext>
                  </a:extLst>
                </a:gridCol>
              </a:tblGrid>
              <a:tr h="540566">
                <a:tc>
                  <a:txBody>
                    <a:bodyPr/>
                    <a:lstStyle/>
                    <a:p>
                      <a:pPr algn="ctr"/>
                      <a:r>
                        <a:rPr lang="en-US" dirty="0"/>
                        <a:t>Genre type</a:t>
                      </a:r>
                    </a:p>
                  </a:txBody>
                  <a:tcPr/>
                </a:tc>
                <a:tc>
                  <a:txBody>
                    <a:bodyPr/>
                    <a:lstStyle/>
                    <a:p>
                      <a:pPr algn="ctr"/>
                      <a:r>
                        <a:rPr lang="en-US" dirty="0"/>
                        <a:t>Purpose</a:t>
                      </a:r>
                    </a:p>
                  </a:txBody>
                  <a:tcPr/>
                </a:tc>
                <a:extLst>
                  <a:ext uri="{0D108BD9-81ED-4DB2-BD59-A6C34878D82A}">
                    <a16:rowId xmlns:a16="http://schemas.microsoft.com/office/drawing/2014/main" val="3190448411"/>
                  </a:ext>
                </a:extLst>
              </a:tr>
              <a:tr h="588438">
                <a:tc>
                  <a:txBody>
                    <a:bodyPr/>
                    <a:lstStyle/>
                    <a:p>
                      <a:r>
                        <a:rPr lang="en-US" sz="1800" b="0" i="0" u="none" strike="noStrike" kern="1200" dirty="0">
                          <a:solidFill>
                            <a:schemeClr val="dk1"/>
                          </a:solidFill>
                          <a:effectLst/>
                          <a:latin typeface="+mn-lt"/>
                          <a:ea typeface="+mn-ea"/>
                          <a:cs typeface="+mn-cs"/>
                        </a:rPr>
                        <a:t>Animation / Horror / Documentary/ Thriller</a:t>
                      </a:r>
                      <a:endParaRPr lang="en-US" dirty="0"/>
                    </a:p>
                  </a:txBody>
                  <a:tcPr/>
                </a:tc>
                <a:tc>
                  <a:txBody>
                    <a:bodyPr/>
                    <a:lstStyle/>
                    <a:p>
                      <a:r>
                        <a:rPr lang="en-US" sz="1800" b="0" i="0" u="none" strike="noStrike" kern="1200" dirty="0">
                          <a:solidFill>
                            <a:schemeClr val="dk1"/>
                          </a:solidFill>
                          <a:effectLst/>
                          <a:latin typeface="+mn-lt"/>
                          <a:ea typeface="+mn-ea"/>
                          <a:cs typeface="+mn-cs"/>
                        </a:rPr>
                        <a:t>Stable cash flow, lower budget</a:t>
                      </a:r>
                      <a:endParaRPr lang="en-US" dirty="0"/>
                    </a:p>
                  </a:txBody>
                  <a:tcPr/>
                </a:tc>
                <a:extLst>
                  <a:ext uri="{0D108BD9-81ED-4DB2-BD59-A6C34878D82A}">
                    <a16:rowId xmlns:a16="http://schemas.microsoft.com/office/drawing/2014/main" val="582791935"/>
                  </a:ext>
                </a:extLst>
              </a:tr>
              <a:tr h="125814">
                <a:tc>
                  <a:txBody>
                    <a:bodyPr/>
                    <a:lstStyle/>
                    <a:p>
                      <a:r>
                        <a:rPr lang="en-US" sz="1800" b="0" i="0" u="none" strike="noStrike" kern="1200" dirty="0">
                          <a:solidFill>
                            <a:schemeClr val="dk1"/>
                          </a:solidFill>
                          <a:effectLst/>
                          <a:latin typeface="+mn-lt"/>
                          <a:ea typeface="+mn-ea"/>
                          <a:cs typeface="+mn-cs"/>
                        </a:rPr>
                        <a:t>Action / Adventure / Sci-Fi/ Fantasy</a:t>
                      </a:r>
                      <a:endParaRPr lang="en-US" dirty="0"/>
                    </a:p>
                  </a:txBody>
                  <a:tcPr/>
                </a:tc>
                <a:tc>
                  <a:txBody>
                    <a:bodyPr/>
                    <a:lstStyle/>
                    <a:p>
                      <a:r>
                        <a:rPr lang="en-US" sz="1800" b="0" i="0" u="none" strike="noStrike" kern="1200" dirty="0">
                          <a:solidFill>
                            <a:schemeClr val="dk1"/>
                          </a:solidFill>
                          <a:effectLst/>
                          <a:latin typeface="+mn-lt"/>
                          <a:ea typeface="+mn-ea"/>
                          <a:cs typeface="+mn-cs"/>
                        </a:rPr>
                        <a:t>Big-brand building, potential blockbusters</a:t>
                      </a:r>
                      <a:endParaRPr lang="en-US" dirty="0"/>
                    </a:p>
                  </a:txBody>
                  <a:tcPr/>
                </a:tc>
                <a:extLst>
                  <a:ext uri="{0D108BD9-81ED-4DB2-BD59-A6C34878D82A}">
                    <a16:rowId xmlns:a16="http://schemas.microsoft.com/office/drawing/2014/main" val="1032483261"/>
                  </a:ext>
                </a:extLst>
              </a:tr>
            </a:tbl>
          </a:graphicData>
        </a:graphic>
      </p:graphicFrame>
    </p:spTree>
    <p:extLst>
      <p:ext uri="{BB962C8B-B14F-4D97-AF65-F5344CB8AC3E}">
        <p14:creationId xmlns:p14="http://schemas.microsoft.com/office/powerpoint/2010/main" val="360463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BE68-DC21-573D-CEE2-22D7333A7DE9}"/>
              </a:ext>
            </a:extLst>
          </p:cNvPr>
          <p:cNvSpPr>
            <a:spLocks noGrp="1"/>
          </p:cNvSpPr>
          <p:nvPr>
            <p:ph type="title"/>
          </p:nvPr>
        </p:nvSpPr>
        <p:spPr>
          <a:xfrm>
            <a:off x="914400" y="731520"/>
            <a:ext cx="7671816" cy="752047"/>
          </a:xfrm>
        </p:spPr>
        <p:txBody>
          <a:bodyPr>
            <a:normAutofit fontScale="90000"/>
          </a:bodyPr>
          <a:lstStyle/>
          <a:p>
            <a:r>
              <a:rPr lang="en-US" dirty="0"/>
              <a:t>Gross/budget ratios per genre</a:t>
            </a:r>
          </a:p>
        </p:txBody>
      </p:sp>
      <p:pic>
        <p:nvPicPr>
          <p:cNvPr id="6" name="Content Placeholder 5">
            <a:extLst>
              <a:ext uri="{FF2B5EF4-FFF2-40B4-BE49-F238E27FC236}">
                <a16:creationId xmlns:a16="http://schemas.microsoft.com/office/drawing/2014/main" id="{C7CBE32C-64E0-D8BE-8296-DAB3063EFDBF}"/>
              </a:ext>
            </a:extLst>
          </p:cNvPr>
          <p:cNvPicPr>
            <a:picLocks noGrp="1" noChangeAspect="1"/>
          </p:cNvPicPr>
          <p:nvPr>
            <p:ph idx="14"/>
          </p:nvPr>
        </p:nvPicPr>
        <p:blipFill>
          <a:blip r:embed="rId2"/>
          <a:stretch>
            <a:fillRect/>
          </a:stretch>
        </p:blipFill>
        <p:spPr>
          <a:xfrm>
            <a:off x="839755" y="1828800"/>
            <a:ext cx="9386597" cy="4206875"/>
          </a:xfrm>
        </p:spPr>
      </p:pic>
      <p:sp>
        <p:nvSpPr>
          <p:cNvPr id="4" name="Slide Number Placeholder 3">
            <a:extLst>
              <a:ext uri="{FF2B5EF4-FFF2-40B4-BE49-F238E27FC236}">
                <a16:creationId xmlns:a16="http://schemas.microsoft.com/office/drawing/2014/main" id="{4F23ACD4-87DA-2501-B5F6-7F106FF0836F}"/>
              </a:ext>
            </a:extLst>
          </p:cNvPr>
          <p:cNvSpPr>
            <a:spLocks noGrp="1"/>
          </p:cNvSpPr>
          <p:nvPr>
            <p:ph type="sldNum" sz="quarter" idx="12"/>
          </p:nvPr>
        </p:nvSpPr>
        <p:spPr/>
        <p:txBody>
          <a:bodyPr/>
          <a:lstStyle/>
          <a:p>
            <a:fld id="{CBD12358-51D2-46B3-9BDE-DF29528B9454}" type="slidenum">
              <a:rPr lang="en-US" smtClean="0"/>
              <a:t>15</a:t>
            </a:fld>
            <a:endParaRPr lang="en-US" dirty="0"/>
          </a:p>
        </p:txBody>
      </p:sp>
    </p:spTree>
    <p:extLst>
      <p:ext uri="{BB962C8B-B14F-4D97-AF65-F5344CB8AC3E}">
        <p14:creationId xmlns:p14="http://schemas.microsoft.com/office/powerpoint/2010/main" val="3477506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CAAE-4193-7778-F126-FA0AB92483FE}"/>
              </a:ext>
            </a:extLst>
          </p:cNvPr>
          <p:cNvSpPr>
            <a:spLocks noGrp="1"/>
          </p:cNvSpPr>
          <p:nvPr>
            <p:ph type="title"/>
          </p:nvPr>
        </p:nvSpPr>
        <p:spPr>
          <a:xfrm>
            <a:off x="914400" y="731520"/>
            <a:ext cx="7671816" cy="985313"/>
          </a:xfrm>
        </p:spPr>
        <p:txBody>
          <a:bodyPr>
            <a:normAutofit/>
          </a:bodyPr>
          <a:lstStyle/>
          <a:p>
            <a:r>
              <a:rPr lang="en-US" dirty="0"/>
              <a:t>Runtime recommendations</a:t>
            </a:r>
          </a:p>
        </p:txBody>
      </p:sp>
      <p:sp>
        <p:nvSpPr>
          <p:cNvPr id="4" name="Slide Number Placeholder 3">
            <a:extLst>
              <a:ext uri="{FF2B5EF4-FFF2-40B4-BE49-F238E27FC236}">
                <a16:creationId xmlns:a16="http://schemas.microsoft.com/office/drawing/2014/main" id="{61C7C042-4DF6-E108-A091-F5468A48B50D}"/>
              </a:ext>
            </a:extLst>
          </p:cNvPr>
          <p:cNvSpPr>
            <a:spLocks noGrp="1"/>
          </p:cNvSpPr>
          <p:nvPr>
            <p:ph type="sldNum" sz="quarter" idx="12"/>
          </p:nvPr>
        </p:nvSpPr>
        <p:spPr/>
        <p:txBody>
          <a:bodyPr/>
          <a:lstStyle/>
          <a:p>
            <a:fld id="{CBD12358-51D2-46B3-9BDE-DF29528B9454}" type="slidenum">
              <a:rPr lang="en-US" smtClean="0"/>
              <a:t>16</a:t>
            </a:fld>
            <a:endParaRPr lang="en-US" dirty="0"/>
          </a:p>
        </p:txBody>
      </p:sp>
      <p:sp>
        <p:nvSpPr>
          <p:cNvPr id="7" name="Content Placeholder 2">
            <a:extLst>
              <a:ext uri="{FF2B5EF4-FFF2-40B4-BE49-F238E27FC236}">
                <a16:creationId xmlns:a16="http://schemas.microsoft.com/office/drawing/2014/main" id="{B1B8E6E5-4273-D396-731C-CABA3A22C48E}"/>
              </a:ext>
            </a:extLst>
          </p:cNvPr>
          <p:cNvSpPr txBox="1">
            <a:spLocks/>
          </p:cNvSpPr>
          <p:nvPr/>
        </p:nvSpPr>
        <p:spPr>
          <a:xfrm>
            <a:off x="681135" y="2033588"/>
            <a:ext cx="3331028" cy="4092891"/>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Runtime-ratings relationship.</a:t>
            </a:r>
          </a:p>
          <a:p>
            <a:r>
              <a:rPr lang="en-US" dirty="0"/>
              <a:t>We recommend that production teams prioritize films with runtimes between 90-120 minutes.</a:t>
            </a:r>
          </a:p>
          <a:p>
            <a:r>
              <a:rPr lang="en-US" dirty="0"/>
              <a:t>Our findings revealed that  this is the industry’s "sweet spot" for balancing audience engagement, critical reception, and box office performance.</a:t>
            </a:r>
            <a:br>
              <a:rPr lang="en-US" dirty="0"/>
            </a:br>
            <a:br>
              <a:rPr lang="en-US" dirty="0"/>
            </a:br>
            <a:endParaRPr lang="en-US" dirty="0"/>
          </a:p>
          <a:p>
            <a:endParaRPr lang="en-US" dirty="0"/>
          </a:p>
        </p:txBody>
      </p:sp>
      <p:pic>
        <p:nvPicPr>
          <p:cNvPr id="1028" name="Picture 4">
            <a:extLst>
              <a:ext uri="{FF2B5EF4-FFF2-40B4-BE49-F238E27FC236}">
                <a16:creationId xmlns:a16="http://schemas.microsoft.com/office/drawing/2014/main" id="{843C95B1-B642-E4FA-587B-5214A63A6D55}"/>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4077477" y="1942784"/>
            <a:ext cx="7671816" cy="434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6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034608-FA17-F5C9-15B8-4768A36E163E}"/>
              </a:ext>
            </a:extLst>
          </p:cNvPr>
          <p:cNvSpPr>
            <a:spLocks noGrp="1"/>
          </p:cNvSpPr>
          <p:nvPr>
            <p:ph idx="14"/>
          </p:nvPr>
        </p:nvSpPr>
        <p:spPr>
          <a:xfrm>
            <a:off x="681135" y="531844"/>
            <a:ext cx="3331028" cy="4525347"/>
          </a:xfrm>
        </p:spPr>
        <p:txBody>
          <a:bodyPr>
            <a:normAutofit lnSpcReduction="10000"/>
          </a:bodyPr>
          <a:lstStyle/>
          <a:p>
            <a:pPr marL="0" indent="0">
              <a:buNone/>
            </a:pPr>
            <a:r>
              <a:rPr lang="en-US" b="1" dirty="0"/>
              <a:t>Genre-specific engagements</a:t>
            </a:r>
          </a:p>
          <a:p>
            <a:pPr fontAlgn="base"/>
            <a:r>
              <a:rPr lang="en-US" dirty="0"/>
              <a:t>We Strongly recommend the use of genre-specific benchmarks when planning film length.</a:t>
            </a:r>
          </a:p>
          <a:p>
            <a:pPr marL="0" indent="0" fontAlgn="base">
              <a:buNone/>
            </a:pPr>
            <a:r>
              <a:rPr lang="en-US" b="1" dirty="0"/>
              <a:t>- </a:t>
            </a:r>
            <a:r>
              <a:rPr lang="en-US" dirty="0"/>
              <a:t>We found that; </a:t>
            </a:r>
          </a:p>
          <a:p>
            <a:pPr fontAlgn="base"/>
            <a:r>
              <a:rPr lang="en-US" dirty="0"/>
              <a:t>Due to fan expectations, </a:t>
            </a:r>
            <a:r>
              <a:rPr lang="en-US" b="1" dirty="0"/>
              <a:t>action / Drama / Sci-Fi</a:t>
            </a:r>
            <a:r>
              <a:rPr lang="en-US" dirty="0"/>
              <a:t> films can tolerate slightly longer runtimes.</a:t>
            </a:r>
          </a:p>
          <a:p>
            <a:r>
              <a:rPr lang="en-US" b="1" dirty="0"/>
              <a:t>Comedies, thrillers, and animation</a:t>
            </a:r>
            <a:r>
              <a:rPr lang="en-US" dirty="0"/>
              <a:t> should target tighter runtimes for better audience retention.</a:t>
            </a:r>
            <a:br>
              <a:rPr lang="en-US" dirty="0"/>
            </a:br>
            <a:endParaRPr lang="en-US" dirty="0"/>
          </a:p>
        </p:txBody>
      </p:sp>
      <p:pic>
        <p:nvPicPr>
          <p:cNvPr id="7" name="Content Placeholder 6">
            <a:extLst>
              <a:ext uri="{FF2B5EF4-FFF2-40B4-BE49-F238E27FC236}">
                <a16:creationId xmlns:a16="http://schemas.microsoft.com/office/drawing/2014/main" id="{37D1CF0F-D8FF-A1A3-9787-98B1E67D7823}"/>
              </a:ext>
            </a:extLst>
          </p:cNvPr>
          <p:cNvPicPr>
            <a:picLocks noGrp="1" noChangeAspect="1"/>
          </p:cNvPicPr>
          <p:nvPr>
            <p:ph idx="1"/>
          </p:nvPr>
        </p:nvPicPr>
        <p:blipFill>
          <a:blip r:embed="rId2"/>
          <a:stretch>
            <a:fillRect/>
          </a:stretch>
        </p:blipFill>
        <p:spPr>
          <a:xfrm>
            <a:off x="4133461" y="531844"/>
            <a:ext cx="7837715" cy="5686075"/>
          </a:xfrm>
        </p:spPr>
      </p:pic>
      <p:sp>
        <p:nvSpPr>
          <p:cNvPr id="5" name="Slide Number Placeholder 4">
            <a:extLst>
              <a:ext uri="{FF2B5EF4-FFF2-40B4-BE49-F238E27FC236}">
                <a16:creationId xmlns:a16="http://schemas.microsoft.com/office/drawing/2014/main" id="{DDE121B8-97ED-4042-6DB5-C2877FCD8951}"/>
              </a:ext>
            </a:extLst>
          </p:cNvPr>
          <p:cNvSpPr>
            <a:spLocks noGrp="1"/>
          </p:cNvSpPr>
          <p:nvPr>
            <p:ph type="sldNum" sz="quarter" idx="12"/>
          </p:nvPr>
        </p:nvSpPr>
        <p:spPr/>
        <p:txBody>
          <a:bodyPr/>
          <a:lstStyle/>
          <a:p>
            <a:fld id="{CBD12358-51D2-46B3-9BDE-DF29528B9454}" type="slidenum">
              <a:rPr lang="en-US" smtClean="0"/>
              <a:t>17</a:t>
            </a:fld>
            <a:endParaRPr lang="en-US" dirty="0"/>
          </a:p>
        </p:txBody>
      </p:sp>
    </p:spTree>
    <p:extLst>
      <p:ext uri="{BB962C8B-B14F-4D97-AF65-F5344CB8AC3E}">
        <p14:creationId xmlns:p14="http://schemas.microsoft.com/office/powerpoint/2010/main" val="233863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F721544-84FA-1954-714E-7CBA122EB378}"/>
              </a:ext>
            </a:extLst>
          </p:cNvPr>
          <p:cNvPicPr>
            <a:picLocks noGrp="1" noChangeAspect="1"/>
          </p:cNvPicPr>
          <p:nvPr>
            <p:ph idx="14"/>
          </p:nvPr>
        </p:nvPicPr>
        <p:blipFill>
          <a:blip r:embed="rId2"/>
          <a:stretch>
            <a:fillRect/>
          </a:stretch>
        </p:blipFill>
        <p:spPr>
          <a:xfrm>
            <a:off x="765110" y="2308393"/>
            <a:ext cx="8784445" cy="3909527"/>
          </a:xfrm>
        </p:spPr>
      </p:pic>
      <p:sp>
        <p:nvSpPr>
          <p:cNvPr id="4" name="Slide Number Placeholder 3">
            <a:extLst>
              <a:ext uri="{FF2B5EF4-FFF2-40B4-BE49-F238E27FC236}">
                <a16:creationId xmlns:a16="http://schemas.microsoft.com/office/drawing/2014/main" id="{A1D0C12D-F250-1B6A-4210-1375ADA33C9D}"/>
              </a:ext>
            </a:extLst>
          </p:cNvPr>
          <p:cNvSpPr>
            <a:spLocks noGrp="1"/>
          </p:cNvSpPr>
          <p:nvPr>
            <p:ph type="sldNum" sz="quarter" idx="12"/>
          </p:nvPr>
        </p:nvSpPr>
        <p:spPr/>
        <p:txBody>
          <a:bodyPr/>
          <a:lstStyle/>
          <a:p>
            <a:fld id="{CBD12358-51D2-46B3-9BDE-DF29528B9454}" type="slidenum">
              <a:rPr lang="en-US" smtClean="0"/>
              <a:t>18</a:t>
            </a:fld>
            <a:endParaRPr lang="en-US" dirty="0"/>
          </a:p>
        </p:txBody>
      </p:sp>
      <p:sp>
        <p:nvSpPr>
          <p:cNvPr id="7" name="Content Placeholder 2">
            <a:extLst>
              <a:ext uri="{FF2B5EF4-FFF2-40B4-BE49-F238E27FC236}">
                <a16:creationId xmlns:a16="http://schemas.microsoft.com/office/drawing/2014/main" id="{55A00531-7E6D-9896-0F94-5F518FEDF8F8}"/>
              </a:ext>
            </a:extLst>
          </p:cNvPr>
          <p:cNvSpPr txBox="1">
            <a:spLocks/>
          </p:cNvSpPr>
          <p:nvPr/>
        </p:nvSpPr>
        <p:spPr>
          <a:xfrm>
            <a:off x="681134" y="942392"/>
            <a:ext cx="7828383" cy="1352939"/>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Worldwide gross by runtime and ratings</a:t>
            </a:r>
          </a:p>
          <a:p>
            <a:r>
              <a:rPr lang="en-US" dirty="0"/>
              <a:t>To minimize audience drop-off and maximize repeat viewing, avoid extremes (films that are too short or excessively long).</a:t>
            </a:r>
          </a:p>
        </p:txBody>
      </p:sp>
    </p:spTree>
    <p:extLst>
      <p:ext uri="{BB962C8B-B14F-4D97-AF65-F5344CB8AC3E}">
        <p14:creationId xmlns:p14="http://schemas.microsoft.com/office/powerpoint/2010/main" val="1336987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BDAD-4BD7-E002-8B53-334F15F204EF}"/>
              </a:ext>
            </a:extLst>
          </p:cNvPr>
          <p:cNvSpPr>
            <a:spLocks noGrp="1"/>
          </p:cNvSpPr>
          <p:nvPr>
            <p:ph type="title"/>
          </p:nvPr>
        </p:nvSpPr>
        <p:spPr>
          <a:xfrm>
            <a:off x="914400" y="391886"/>
            <a:ext cx="7671816" cy="757645"/>
          </a:xfrm>
        </p:spPr>
        <p:txBody>
          <a:bodyPr>
            <a:normAutofit/>
          </a:bodyPr>
          <a:lstStyle/>
          <a:p>
            <a:r>
              <a:rPr lang="en-US" dirty="0"/>
              <a:t>Talent recommendations</a:t>
            </a:r>
          </a:p>
        </p:txBody>
      </p:sp>
      <p:pic>
        <p:nvPicPr>
          <p:cNvPr id="7" name="Content Placeholder 6">
            <a:extLst>
              <a:ext uri="{FF2B5EF4-FFF2-40B4-BE49-F238E27FC236}">
                <a16:creationId xmlns:a16="http://schemas.microsoft.com/office/drawing/2014/main" id="{A9FE8011-B146-DE31-0036-8E7C2ABEE116}"/>
              </a:ext>
            </a:extLst>
          </p:cNvPr>
          <p:cNvPicPr>
            <a:picLocks noGrp="1" noChangeAspect="1"/>
          </p:cNvPicPr>
          <p:nvPr>
            <p:ph idx="14"/>
          </p:nvPr>
        </p:nvPicPr>
        <p:blipFill>
          <a:blip r:embed="rId2"/>
          <a:stretch>
            <a:fillRect/>
          </a:stretch>
        </p:blipFill>
        <p:spPr>
          <a:xfrm>
            <a:off x="914400" y="2590178"/>
            <a:ext cx="10279769" cy="3536302"/>
          </a:xfrm>
        </p:spPr>
      </p:pic>
      <p:sp>
        <p:nvSpPr>
          <p:cNvPr id="4" name="Slide Number Placeholder 3">
            <a:extLst>
              <a:ext uri="{FF2B5EF4-FFF2-40B4-BE49-F238E27FC236}">
                <a16:creationId xmlns:a16="http://schemas.microsoft.com/office/drawing/2014/main" id="{5A32647B-D28F-2237-D80F-F08127B407BD}"/>
              </a:ext>
            </a:extLst>
          </p:cNvPr>
          <p:cNvSpPr>
            <a:spLocks noGrp="1"/>
          </p:cNvSpPr>
          <p:nvPr>
            <p:ph type="sldNum" sz="quarter" idx="12"/>
          </p:nvPr>
        </p:nvSpPr>
        <p:spPr/>
        <p:txBody>
          <a:bodyPr/>
          <a:lstStyle/>
          <a:p>
            <a:fld id="{CBD12358-51D2-46B3-9BDE-DF29528B9454}" type="slidenum">
              <a:rPr lang="en-US" smtClean="0"/>
              <a:t>19</a:t>
            </a:fld>
            <a:endParaRPr lang="en-US" dirty="0"/>
          </a:p>
        </p:txBody>
      </p:sp>
      <p:sp>
        <p:nvSpPr>
          <p:cNvPr id="5" name="Content Placeholder 2">
            <a:extLst>
              <a:ext uri="{FF2B5EF4-FFF2-40B4-BE49-F238E27FC236}">
                <a16:creationId xmlns:a16="http://schemas.microsoft.com/office/drawing/2014/main" id="{6E626275-E686-55B9-91C6-3904BA948A43}"/>
              </a:ext>
            </a:extLst>
          </p:cNvPr>
          <p:cNvSpPr txBox="1">
            <a:spLocks/>
          </p:cNvSpPr>
          <p:nvPr/>
        </p:nvSpPr>
        <p:spPr>
          <a:xfrm>
            <a:off x="914400" y="1604865"/>
            <a:ext cx="9694505" cy="1483568"/>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8" name="Content Placeholder 2">
            <a:extLst>
              <a:ext uri="{FF2B5EF4-FFF2-40B4-BE49-F238E27FC236}">
                <a16:creationId xmlns:a16="http://schemas.microsoft.com/office/drawing/2014/main" id="{9A97F1CF-3920-E40F-A3A8-85DA97AF2BF5}"/>
              </a:ext>
            </a:extLst>
          </p:cNvPr>
          <p:cNvSpPr txBox="1">
            <a:spLocks/>
          </p:cNvSpPr>
          <p:nvPr/>
        </p:nvSpPr>
        <p:spPr>
          <a:xfrm>
            <a:off x="914400" y="1028233"/>
            <a:ext cx="8462865" cy="1470505"/>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Directors.</a:t>
            </a:r>
          </a:p>
          <a:p>
            <a:pPr marL="0" indent="0">
              <a:buNone/>
            </a:pPr>
            <a:r>
              <a:rPr lang="en-US" dirty="0"/>
              <a:t>We recommend directors such as 'Steven Spielberg', 'Mike Mitchell', 'M. Night Shyamalan', 'Ridley Scott’, and 'Tim Burton’ be a part of the company’s production team. These are some of the directors who directed several high-revenue movies.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11508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400" y="2817210"/>
            <a:ext cx="4206240" cy="2989230"/>
          </a:xfrm>
        </p:spPr>
        <p:txBody>
          <a:bodyPr anchor="t" anchorCtr="0"/>
          <a:lstStyle/>
          <a:p>
            <a:r>
              <a:rPr lang="en-US" dirty="0"/>
              <a:t>Agenda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5394325" y="2982362"/>
            <a:ext cx="3475038" cy="2989230"/>
          </a:xfrm>
        </p:spPr>
        <p:txBody>
          <a:bodyPr anchor="t" anchorCtr="0">
            <a:normAutofit lnSpcReduction="10000"/>
          </a:bodyPr>
          <a:lstStyle/>
          <a:p>
            <a:r>
              <a:rPr lang="en-US" dirty="0"/>
              <a:t>Introduction</a:t>
            </a:r>
          </a:p>
          <a:p>
            <a:r>
              <a:rPr lang="en-US" dirty="0"/>
              <a:t>Business understanding</a:t>
            </a:r>
          </a:p>
          <a:p>
            <a:r>
              <a:rPr lang="en-US" dirty="0"/>
              <a:t>Data understanding</a:t>
            </a:r>
          </a:p>
          <a:p>
            <a:r>
              <a:rPr lang="en-US" dirty="0"/>
              <a:t>Methods</a:t>
            </a:r>
          </a:p>
          <a:p>
            <a:r>
              <a:rPr lang="en-US" dirty="0"/>
              <a:t>Recommendations</a:t>
            </a:r>
          </a:p>
          <a:p>
            <a:r>
              <a:rPr lang="en-US" dirty="0"/>
              <a:t>Q &amp; A</a:t>
            </a:r>
          </a:p>
          <a:p>
            <a:r>
              <a:rPr lang="en-US" dirty="0"/>
              <a:t>Conclusion</a:t>
            </a:r>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US" altLang="zh-CN" noProof="0" smtClean="0"/>
              <a:pPr/>
              <a:t>2</a:t>
            </a:fld>
            <a:endParaRPr lang="en-US" altLang="zh-CN" noProof="0" dirty="0"/>
          </a:p>
        </p:txBody>
      </p:sp>
    </p:spTree>
    <p:extLst>
      <p:ext uri="{BB962C8B-B14F-4D97-AF65-F5344CB8AC3E}">
        <p14:creationId xmlns:p14="http://schemas.microsoft.com/office/powerpoint/2010/main" val="1485080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280568-D403-4C9F-A158-EB0957001132}"/>
              </a:ext>
            </a:extLst>
          </p:cNvPr>
          <p:cNvPicPr>
            <a:picLocks noGrp="1" noChangeAspect="1"/>
          </p:cNvPicPr>
          <p:nvPr>
            <p:ph idx="14"/>
          </p:nvPr>
        </p:nvPicPr>
        <p:blipFill>
          <a:blip r:embed="rId2"/>
          <a:stretch>
            <a:fillRect/>
          </a:stretch>
        </p:blipFill>
        <p:spPr>
          <a:xfrm>
            <a:off x="914400" y="2659224"/>
            <a:ext cx="10279769" cy="3648270"/>
          </a:xfrm>
        </p:spPr>
      </p:pic>
      <p:sp>
        <p:nvSpPr>
          <p:cNvPr id="4" name="Slide Number Placeholder 3">
            <a:extLst>
              <a:ext uri="{FF2B5EF4-FFF2-40B4-BE49-F238E27FC236}">
                <a16:creationId xmlns:a16="http://schemas.microsoft.com/office/drawing/2014/main" id="{D622DC8B-94CB-8BD5-DBD7-9273AAA54A1C}"/>
              </a:ext>
            </a:extLst>
          </p:cNvPr>
          <p:cNvSpPr>
            <a:spLocks noGrp="1"/>
          </p:cNvSpPr>
          <p:nvPr>
            <p:ph type="sldNum" sz="quarter" idx="12"/>
          </p:nvPr>
        </p:nvSpPr>
        <p:spPr/>
        <p:txBody>
          <a:bodyPr/>
          <a:lstStyle/>
          <a:p>
            <a:fld id="{CBD12358-51D2-46B3-9BDE-DF29528B9454}" type="slidenum">
              <a:rPr lang="en-US" smtClean="0"/>
              <a:t>20</a:t>
            </a:fld>
            <a:endParaRPr lang="en-US" dirty="0"/>
          </a:p>
        </p:txBody>
      </p:sp>
      <p:sp>
        <p:nvSpPr>
          <p:cNvPr id="7" name="Content Placeholder 2">
            <a:extLst>
              <a:ext uri="{FF2B5EF4-FFF2-40B4-BE49-F238E27FC236}">
                <a16:creationId xmlns:a16="http://schemas.microsoft.com/office/drawing/2014/main" id="{092FBB8D-0B51-DEF1-AF7E-A15F03FBFFE4}"/>
              </a:ext>
            </a:extLst>
          </p:cNvPr>
          <p:cNvSpPr txBox="1">
            <a:spLocks/>
          </p:cNvSpPr>
          <p:nvPr/>
        </p:nvSpPr>
        <p:spPr>
          <a:xfrm>
            <a:off x="914400" y="671805"/>
            <a:ext cx="8546841" cy="1826934"/>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Actors</a:t>
            </a:r>
          </a:p>
          <a:p>
            <a:pPr marL="0" indent="0">
              <a:buNone/>
            </a:pPr>
            <a:r>
              <a:rPr lang="en-US" dirty="0"/>
              <a:t>We recommend hiring and including actors like 'Dwayne Johnson', 'Jennifer Lawrence', 'Johnny Depp', 'Bradley Cooper', 'Samuel L. Jackson', 'Robert Downey Jr.', 'Liam Neeson', 'Anne Hathaway', 'Tom Cruise’, and 'Ben Kingsley’, in the studio’s contents. These are some of the actors who appeared severally in high-earning films therefore cementing our beliefs that they have influence in the film industry.</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297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AD5E5F-BD73-7F58-E674-7528CEF4408F}"/>
              </a:ext>
            </a:extLst>
          </p:cNvPr>
          <p:cNvSpPr>
            <a:spLocks noGrp="1"/>
          </p:cNvSpPr>
          <p:nvPr>
            <p:ph type="sldNum" sz="quarter" idx="12"/>
          </p:nvPr>
        </p:nvSpPr>
        <p:spPr/>
        <p:txBody>
          <a:bodyPr/>
          <a:lstStyle/>
          <a:p>
            <a:fld id="{CBD12358-51D2-46B3-9BDE-DF29528B9454}" type="slidenum">
              <a:rPr lang="en-US" smtClean="0"/>
              <a:t>21</a:t>
            </a:fld>
            <a:endParaRPr lang="en-US" dirty="0"/>
          </a:p>
        </p:txBody>
      </p:sp>
      <p:pic>
        <p:nvPicPr>
          <p:cNvPr id="12" name="Content Placeholder 11">
            <a:extLst>
              <a:ext uri="{FF2B5EF4-FFF2-40B4-BE49-F238E27FC236}">
                <a16:creationId xmlns:a16="http://schemas.microsoft.com/office/drawing/2014/main" id="{FD51269C-6A6E-096B-6A2D-B88FFAE1B098}"/>
              </a:ext>
            </a:extLst>
          </p:cNvPr>
          <p:cNvPicPr>
            <a:picLocks noGrp="1" noChangeAspect="1"/>
          </p:cNvPicPr>
          <p:nvPr>
            <p:ph idx="14"/>
          </p:nvPr>
        </p:nvPicPr>
        <p:blipFill>
          <a:blip r:embed="rId2"/>
          <a:stretch>
            <a:fillRect/>
          </a:stretch>
        </p:blipFill>
        <p:spPr>
          <a:xfrm>
            <a:off x="914400" y="2481943"/>
            <a:ext cx="10189029" cy="3644537"/>
          </a:xfrm>
        </p:spPr>
      </p:pic>
      <p:sp>
        <p:nvSpPr>
          <p:cNvPr id="13" name="Content Placeholder 2">
            <a:extLst>
              <a:ext uri="{FF2B5EF4-FFF2-40B4-BE49-F238E27FC236}">
                <a16:creationId xmlns:a16="http://schemas.microsoft.com/office/drawing/2014/main" id="{BAE5F68F-4D66-32ED-AEE6-5B9312A1FD92}"/>
              </a:ext>
            </a:extLst>
          </p:cNvPr>
          <p:cNvSpPr txBox="1">
            <a:spLocks/>
          </p:cNvSpPr>
          <p:nvPr/>
        </p:nvSpPr>
        <p:spPr>
          <a:xfrm>
            <a:off x="914400" y="671805"/>
            <a:ext cx="8546841" cy="1826934"/>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Writers</a:t>
            </a:r>
          </a:p>
          <a:p>
            <a:pPr marL="0" indent="0">
              <a:buNone/>
            </a:pPr>
            <a:r>
              <a:rPr lang="en-US" dirty="0"/>
              <a:t>After careful considerations, the team recommends ‘'Larry Lieber', 'Christopher McQuarrie', 'John Logan', 'M. Night Shyamalan', 'Christopher Markus’, and 'Stephen McFeely’ as the company’s playwright. Our analysis identified them as some of the most brilliant writers in the film industry with several of their movies topping the revenue charts.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077955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1F19-7A59-11D1-8307-0FF7870195F7}"/>
              </a:ext>
            </a:extLst>
          </p:cNvPr>
          <p:cNvSpPr>
            <a:spLocks noGrp="1"/>
          </p:cNvSpPr>
          <p:nvPr>
            <p:ph type="title"/>
          </p:nvPr>
        </p:nvSpPr>
        <p:spPr>
          <a:xfrm>
            <a:off x="715348" y="391886"/>
            <a:ext cx="7870868" cy="1324947"/>
          </a:xfrm>
        </p:spPr>
        <p:txBody>
          <a:bodyPr>
            <a:normAutofit/>
          </a:bodyPr>
          <a:lstStyle/>
          <a:p>
            <a:r>
              <a:rPr lang="en-US" dirty="0"/>
              <a:t>Release strategy and revenue optimization.</a:t>
            </a:r>
          </a:p>
        </p:txBody>
      </p:sp>
      <p:sp>
        <p:nvSpPr>
          <p:cNvPr id="3" name="Content Placeholder 2">
            <a:extLst>
              <a:ext uri="{FF2B5EF4-FFF2-40B4-BE49-F238E27FC236}">
                <a16:creationId xmlns:a16="http://schemas.microsoft.com/office/drawing/2014/main" id="{FAA39742-A1DD-F8D7-C95B-0361D042885E}"/>
              </a:ext>
            </a:extLst>
          </p:cNvPr>
          <p:cNvSpPr>
            <a:spLocks noGrp="1"/>
          </p:cNvSpPr>
          <p:nvPr>
            <p:ph idx="14"/>
          </p:nvPr>
        </p:nvSpPr>
        <p:spPr>
          <a:xfrm>
            <a:off x="715348" y="1847461"/>
            <a:ext cx="3772676" cy="4187579"/>
          </a:xfrm>
        </p:spPr>
        <p:txBody>
          <a:bodyPr>
            <a:normAutofit/>
          </a:bodyPr>
          <a:lstStyle/>
          <a:p>
            <a:pPr marL="0" indent="0">
              <a:buNone/>
            </a:pPr>
            <a:r>
              <a:rPr lang="en-US" b="1" dirty="0"/>
              <a:t>Best-Performing Release Seasons</a:t>
            </a:r>
          </a:p>
          <a:p>
            <a:r>
              <a:rPr lang="en-US" dirty="0"/>
              <a:t>We recommend scheduling blockbuster releases during Summer to capitalize on peak cinema attendance.</a:t>
            </a:r>
          </a:p>
          <a:p>
            <a:r>
              <a:rPr lang="en-US" dirty="0"/>
              <a:t>We also recommend you target family-friendly and fantasy titles for Winter holidays when family audiences surge.</a:t>
            </a:r>
          </a:p>
          <a:p>
            <a:r>
              <a:rPr lang="en-US" dirty="0"/>
              <a:t>Additionally, use Spring and Fall as tactical slots for lower-budget or niche genre films where market competition is softer.</a:t>
            </a:r>
          </a:p>
          <a:p>
            <a:pPr marL="0" indent="0">
              <a:buNone/>
            </a:pPr>
            <a:endParaRPr lang="en-US" b="1" dirty="0"/>
          </a:p>
        </p:txBody>
      </p:sp>
      <p:sp>
        <p:nvSpPr>
          <p:cNvPr id="4" name="Slide Number Placeholder 3">
            <a:extLst>
              <a:ext uri="{FF2B5EF4-FFF2-40B4-BE49-F238E27FC236}">
                <a16:creationId xmlns:a16="http://schemas.microsoft.com/office/drawing/2014/main" id="{A6B51316-E0AC-D904-8231-CA83BD9CEA52}"/>
              </a:ext>
            </a:extLst>
          </p:cNvPr>
          <p:cNvSpPr>
            <a:spLocks noGrp="1"/>
          </p:cNvSpPr>
          <p:nvPr>
            <p:ph type="sldNum" sz="quarter" idx="12"/>
          </p:nvPr>
        </p:nvSpPr>
        <p:spPr/>
        <p:txBody>
          <a:bodyPr/>
          <a:lstStyle/>
          <a:p>
            <a:fld id="{CBD12358-51D2-46B3-9BDE-DF29528B9454}" type="slidenum">
              <a:rPr lang="en-US" smtClean="0"/>
              <a:t>22</a:t>
            </a:fld>
            <a:endParaRPr lang="en-US" dirty="0"/>
          </a:p>
        </p:txBody>
      </p:sp>
      <p:pic>
        <p:nvPicPr>
          <p:cNvPr id="8" name="Picture 7">
            <a:extLst>
              <a:ext uri="{FF2B5EF4-FFF2-40B4-BE49-F238E27FC236}">
                <a16:creationId xmlns:a16="http://schemas.microsoft.com/office/drawing/2014/main" id="{72FA21E8-7378-99AC-03AD-FDC3514607B6}"/>
              </a:ext>
            </a:extLst>
          </p:cNvPr>
          <p:cNvPicPr>
            <a:picLocks noChangeAspect="1"/>
          </p:cNvPicPr>
          <p:nvPr/>
        </p:nvPicPr>
        <p:blipFill>
          <a:blip r:embed="rId2"/>
          <a:stretch>
            <a:fillRect/>
          </a:stretch>
        </p:blipFill>
        <p:spPr>
          <a:xfrm>
            <a:off x="4758612" y="1716833"/>
            <a:ext cx="6718040" cy="4501086"/>
          </a:xfrm>
          <a:prstGeom prst="rect">
            <a:avLst/>
          </a:prstGeom>
        </p:spPr>
      </p:pic>
    </p:spTree>
    <p:extLst>
      <p:ext uri="{BB962C8B-B14F-4D97-AF65-F5344CB8AC3E}">
        <p14:creationId xmlns:p14="http://schemas.microsoft.com/office/powerpoint/2010/main" val="3824317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5C9DF95-74E1-3479-5B41-ECB8E5453963}"/>
              </a:ext>
            </a:extLst>
          </p:cNvPr>
          <p:cNvPicPr>
            <a:picLocks noGrp="1" noChangeAspect="1"/>
          </p:cNvPicPr>
          <p:nvPr>
            <p:ph idx="14"/>
          </p:nvPr>
        </p:nvPicPr>
        <p:blipFill>
          <a:blip r:embed="rId2"/>
          <a:stretch>
            <a:fillRect/>
          </a:stretch>
        </p:blipFill>
        <p:spPr>
          <a:xfrm>
            <a:off x="3115522" y="1054359"/>
            <a:ext cx="8463767" cy="4981317"/>
          </a:xfrm>
        </p:spPr>
      </p:pic>
      <p:sp>
        <p:nvSpPr>
          <p:cNvPr id="4" name="Slide Number Placeholder 3">
            <a:extLst>
              <a:ext uri="{FF2B5EF4-FFF2-40B4-BE49-F238E27FC236}">
                <a16:creationId xmlns:a16="http://schemas.microsoft.com/office/drawing/2014/main" id="{2B86646B-0381-6812-F397-6832A13720E8}"/>
              </a:ext>
            </a:extLst>
          </p:cNvPr>
          <p:cNvSpPr>
            <a:spLocks noGrp="1"/>
          </p:cNvSpPr>
          <p:nvPr>
            <p:ph type="sldNum" sz="quarter" idx="12"/>
          </p:nvPr>
        </p:nvSpPr>
        <p:spPr/>
        <p:txBody>
          <a:bodyPr/>
          <a:lstStyle/>
          <a:p>
            <a:fld id="{CBD12358-51D2-46B3-9BDE-DF29528B9454}" type="slidenum">
              <a:rPr lang="en-US" smtClean="0"/>
              <a:t>23</a:t>
            </a:fld>
            <a:endParaRPr lang="en-US" dirty="0"/>
          </a:p>
        </p:txBody>
      </p:sp>
      <p:sp>
        <p:nvSpPr>
          <p:cNvPr id="7" name="Content Placeholder 2">
            <a:extLst>
              <a:ext uri="{FF2B5EF4-FFF2-40B4-BE49-F238E27FC236}">
                <a16:creationId xmlns:a16="http://schemas.microsoft.com/office/drawing/2014/main" id="{0D05DF2E-76D8-848D-017D-9B90E9ADCD0E}"/>
              </a:ext>
            </a:extLst>
          </p:cNvPr>
          <p:cNvSpPr txBox="1">
            <a:spLocks/>
          </p:cNvSpPr>
          <p:nvPr/>
        </p:nvSpPr>
        <p:spPr>
          <a:xfrm>
            <a:off x="914400" y="1053725"/>
            <a:ext cx="2201122" cy="4981316"/>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Best-performing release months.</a:t>
            </a:r>
          </a:p>
          <a:p>
            <a:pPr marL="0" indent="0">
              <a:buNone/>
            </a:pPr>
            <a:r>
              <a:rPr lang="en-US" sz="2200" dirty="0"/>
              <a:t>In support of the previous recommendations, we add that the months of May, June, July, November and December are the best months to release the films.</a:t>
            </a:r>
          </a:p>
        </p:txBody>
      </p:sp>
    </p:spTree>
    <p:extLst>
      <p:ext uri="{BB962C8B-B14F-4D97-AF65-F5344CB8AC3E}">
        <p14:creationId xmlns:p14="http://schemas.microsoft.com/office/powerpoint/2010/main" val="571036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E12E0FD-EFD7-B49B-1F9C-4B41904B18E4}"/>
              </a:ext>
            </a:extLst>
          </p:cNvPr>
          <p:cNvPicPr>
            <a:picLocks noGrp="1" noChangeAspect="1"/>
          </p:cNvPicPr>
          <p:nvPr>
            <p:ph idx="14"/>
          </p:nvPr>
        </p:nvPicPr>
        <p:blipFill>
          <a:blip r:embed="rId2"/>
          <a:stretch>
            <a:fillRect/>
          </a:stretch>
        </p:blipFill>
        <p:spPr>
          <a:xfrm>
            <a:off x="3368351" y="1138336"/>
            <a:ext cx="8406881" cy="5010538"/>
          </a:xfrm>
        </p:spPr>
      </p:pic>
      <p:sp>
        <p:nvSpPr>
          <p:cNvPr id="4" name="Slide Number Placeholder 3">
            <a:extLst>
              <a:ext uri="{FF2B5EF4-FFF2-40B4-BE49-F238E27FC236}">
                <a16:creationId xmlns:a16="http://schemas.microsoft.com/office/drawing/2014/main" id="{0D2EEF26-6C68-ED44-C3C9-2E10034E9661}"/>
              </a:ext>
            </a:extLst>
          </p:cNvPr>
          <p:cNvSpPr>
            <a:spLocks noGrp="1"/>
          </p:cNvSpPr>
          <p:nvPr>
            <p:ph type="sldNum" sz="quarter" idx="12"/>
          </p:nvPr>
        </p:nvSpPr>
        <p:spPr/>
        <p:txBody>
          <a:bodyPr/>
          <a:lstStyle/>
          <a:p>
            <a:fld id="{CBD12358-51D2-46B3-9BDE-DF29528B9454}" type="slidenum">
              <a:rPr lang="en-US" smtClean="0"/>
              <a:t>24</a:t>
            </a:fld>
            <a:endParaRPr lang="en-US" dirty="0"/>
          </a:p>
        </p:txBody>
      </p:sp>
      <p:sp>
        <p:nvSpPr>
          <p:cNvPr id="5" name="Content Placeholder 2">
            <a:extLst>
              <a:ext uri="{FF2B5EF4-FFF2-40B4-BE49-F238E27FC236}">
                <a16:creationId xmlns:a16="http://schemas.microsoft.com/office/drawing/2014/main" id="{EAFD47AC-438C-9CFF-0183-209EA0564A38}"/>
              </a:ext>
            </a:extLst>
          </p:cNvPr>
          <p:cNvSpPr txBox="1">
            <a:spLocks/>
          </p:cNvSpPr>
          <p:nvPr/>
        </p:nvSpPr>
        <p:spPr>
          <a:xfrm>
            <a:off x="625151" y="1138337"/>
            <a:ext cx="2743199" cy="4945222"/>
          </a:xfrm>
          <a:prstGeom prst="rect">
            <a:avLst/>
          </a:prstGeom>
        </p:spPr>
        <p:txBody>
          <a:bodyPr vert="horz" lIns="91440" tIns="45720" rIns="91440" bIns="45720" rtlCol="0">
            <a:normAutofit/>
          </a:bodyPr>
          <a:lstStyle>
            <a:lvl1pPr marL="347472"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Lastly, we recommend that the company align release schedules with seasonal genre strengths;</a:t>
            </a:r>
          </a:p>
          <a:p>
            <a:r>
              <a:rPr lang="en-US" sz="1700" dirty="0"/>
              <a:t>Action/Adventure/Sci-Fi → Summer</a:t>
            </a:r>
          </a:p>
          <a:p>
            <a:r>
              <a:rPr lang="en-US" sz="1700" dirty="0"/>
              <a:t>Family/Fantasy → Winter Holidays.</a:t>
            </a:r>
          </a:p>
          <a:p>
            <a:r>
              <a:rPr lang="en-US" sz="1700" dirty="0"/>
              <a:t>Horror → October.</a:t>
            </a:r>
          </a:p>
          <a:p>
            <a:r>
              <a:rPr lang="en-US" sz="1700" dirty="0"/>
              <a:t>Drama/Romance → Fall</a:t>
            </a:r>
          </a:p>
          <a:p>
            <a:pPr marL="0" indent="0">
              <a:buNone/>
            </a:pPr>
            <a:r>
              <a:rPr lang="en-US" sz="1700" dirty="0"/>
              <a:t>Plan season-specific marketing campaigns that play into seasonal moods and events (e.g. holiday-themed promotions, summer blockbuster hype).</a:t>
            </a:r>
          </a:p>
          <a:p>
            <a:endParaRPr lang="en-US" dirty="0"/>
          </a:p>
        </p:txBody>
      </p:sp>
    </p:spTree>
    <p:extLst>
      <p:ext uri="{BB962C8B-B14F-4D97-AF65-F5344CB8AC3E}">
        <p14:creationId xmlns:p14="http://schemas.microsoft.com/office/powerpoint/2010/main" val="4049504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DFE5-96BF-438E-6494-3DB4E0E1C85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8852540-3C19-1C90-C973-780FE81307DB}"/>
              </a:ext>
            </a:extLst>
          </p:cNvPr>
          <p:cNvSpPr>
            <a:spLocks noGrp="1"/>
          </p:cNvSpPr>
          <p:nvPr>
            <p:ph idx="14"/>
          </p:nvPr>
        </p:nvSpPr>
        <p:spPr/>
        <p:txBody>
          <a:bodyPr/>
          <a:lstStyle/>
          <a:p>
            <a:pPr marL="0" indent="0">
              <a:buNone/>
            </a:pPr>
            <a:r>
              <a:rPr lang="en-US" dirty="0"/>
              <a:t>In launching the new studio, we recommend a </a:t>
            </a:r>
            <a:r>
              <a:rPr lang="en-US" b="1" dirty="0"/>
              <a:t>balanced approach</a:t>
            </a:r>
            <a:r>
              <a:rPr lang="en-US" dirty="0"/>
              <a:t>:</a:t>
            </a:r>
          </a:p>
          <a:p>
            <a:pPr>
              <a:buFont typeface="Wingdings" panose="05000000000000000000" pitchFamily="2" charset="2"/>
              <a:buChar char="Ø"/>
            </a:pPr>
            <a:r>
              <a:rPr lang="en-US" dirty="0"/>
              <a:t>Target optimal runtimes per genre.</a:t>
            </a:r>
          </a:p>
          <a:p>
            <a:pPr>
              <a:buFont typeface="Wingdings" panose="05000000000000000000" pitchFamily="2" charset="2"/>
              <a:buChar char="Ø"/>
            </a:pPr>
            <a:r>
              <a:rPr lang="en-US" dirty="0"/>
              <a:t>Build teams with </a:t>
            </a:r>
            <a:r>
              <a:rPr lang="en-US" b="1" dirty="0"/>
              <a:t>high-ROI actors, directors, and writers.</a:t>
            </a:r>
          </a:p>
          <a:p>
            <a:pPr>
              <a:buFont typeface="Wingdings" panose="05000000000000000000" pitchFamily="2" charset="2"/>
              <a:buChar char="Ø"/>
            </a:pPr>
            <a:r>
              <a:rPr lang="en-US" dirty="0"/>
              <a:t>Focus on </a:t>
            </a:r>
            <a:r>
              <a:rPr lang="en-US" b="1" dirty="0"/>
              <a:t>profitable genres</a:t>
            </a:r>
            <a:r>
              <a:rPr lang="en-US" dirty="0"/>
              <a:t> while balancing with </a:t>
            </a:r>
            <a:r>
              <a:rPr lang="en-US" b="1" dirty="0"/>
              <a:t>big-brand opportunities.</a:t>
            </a:r>
          </a:p>
          <a:p>
            <a:pPr>
              <a:buFont typeface="Wingdings" panose="05000000000000000000" pitchFamily="2" charset="2"/>
              <a:buChar char="Ø"/>
            </a:pPr>
            <a:r>
              <a:rPr lang="en-US" dirty="0"/>
              <a:t>Diversify the portfolio to </a:t>
            </a:r>
            <a:r>
              <a:rPr lang="en-US" b="1" dirty="0"/>
              <a:t>manage risk and drive consistent revenue.</a:t>
            </a:r>
          </a:p>
          <a:p>
            <a:pPr>
              <a:buFont typeface="Wingdings" panose="05000000000000000000" pitchFamily="2" charset="2"/>
              <a:buChar char="Ø"/>
            </a:pPr>
            <a:r>
              <a:rPr lang="en-US" dirty="0"/>
              <a:t>Think globally - position films for </a:t>
            </a:r>
            <a:r>
              <a:rPr lang="en-US" b="1" dirty="0"/>
              <a:t>international success.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30F9118-69BF-2013-9EF4-AF9127855BB6}"/>
              </a:ext>
            </a:extLst>
          </p:cNvPr>
          <p:cNvSpPr>
            <a:spLocks noGrp="1"/>
          </p:cNvSpPr>
          <p:nvPr>
            <p:ph type="sldNum" sz="quarter" idx="12"/>
          </p:nvPr>
        </p:nvSpPr>
        <p:spPr/>
        <p:txBody>
          <a:bodyPr/>
          <a:lstStyle/>
          <a:p>
            <a:fld id="{CBD12358-51D2-46B3-9BDE-DF29528B9454}" type="slidenum">
              <a:rPr lang="en-US" smtClean="0"/>
              <a:t>25</a:t>
            </a:fld>
            <a:endParaRPr lang="en-US" dirty="0"/>
          </a:p>
        </p:txBody>
      </p:sp>
    </p:spTree>
    <p:extLst>
      <p:ext uri="{BB962C8B-B14F-4D97-AF65-F5344CB8AC3E}">
        <p14:creationId xmlns:p14="http://schemas.microsoft.com/office/powerpoint/2010/main" val="4081124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153747" y="373225"/>
            <a:ext cx="8267109" cy="1166326"/>
          </a:xfrm>
        </p:spPr>
        <p:txBody>
          <a:bodyPr anchor="b" anchorCtr="0"/>
          <a:lstStyle/>
          <a:p>
            <a:r>
              <a:rPr lang="en-US" dirty="0"/>
              <a:t>Next steps.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idx="14"/>
          </p:nvPr>
        </p:nvSpPr>
        <p:spPr>
          <a:xfrm>
            <a:off x="3153747" y="1539552"/>
            <a:ext cx="8267107" cy="4678368"/>
          </a:xfrm>
        </p:spPr>
        <p:txBody>
          <a:bodyPr>
            <a:normAutofit/>
          </a:bodyPr>
          <a:lstStyle/>
          <a:p>
            <a:r>
              <a:rPr lang="en-US" b="1" dirty="0"/>
              <a:t>Set specific objectives </a:t>
            </a:r>
            <a:r>
              <a:rPr lang="en-US" dirty="0"/>
              <a:t>- Translate the recommendations to concrete goals.</a:t>
            </a:r>
          </a:p>
          <a:p>
            <a:r>
              <a:rPr lang="en-US" b="1" dirty="0"/>
              <a:t>Resource allocation </a:t>
            </a:r>
            <a:r>
              <a:rPr lang="en-US" dirty="0"/>
              <a:t>- Estimate costs for development, production, marketing and distribution.</a:t>
            </a:r>
          </a:p>
          <a:p>
            <a:r>
              <a:rPr lang="en-US" b="1" dirty="0"/>
              <a:t>Project selection -</a:t>
            </a:r>
            <a:r>
              <a:rPr lang="en-US" dirty="0"/>
              <a:t> Choose which concepts to pursue.</a:t>
            </a:r>
          </a:p>
          <a:p>
            <a:r>
              <a:rPr lang="en-US" b="1" dirty="0"/>
              <a:t>Workflow and timeline planning -</a:t>
            </a:r>
            <a:r>
              <a:rPr lang="en-US" dirty="0"/>
              <a:t> Break projects into phases with deliverables.</a:t>
            </a:r>
          </a:p>
          <a:p>
            <a:r>
              <a:rPr lang="en-US" b="1" dirty="0"/>
              <a:t>Risk assessment &amp; contingency planning -</a:t>
            </a:r>
            <a:r>
              <a:rPr lang="en-US" dirty="0"/>
              <a:t> Identify risks and prepare backup plans.</a:t>
            </a:r>
          </a:p>
          <a:p>
            <a:r>
              <a:rPr lang="en-US" b="1" dirty="0"/>
              <a:t>Marketing and distribution planning - </a:t>
            </a:r>
            <a:r>
              <a:rPr lang="en-US" dirty="0"/>
              <a:t>Define release strategies, target markets and campaign timelines and promotional partnerships.</a:t>
            </a:r>
          </a:p>
          <a:p>
            <a:r>
              <a:rPr lang="en-US" b="1" dirty="0"/>
              <a:t>Monitoring and KPIs -</a:t>
            </a:r>
            <a:r>
              <a:rPr lang="en-US" dirty="0"/>
              <a:t> Decide how success will be tracked and set up dashboards or regular reporting routines.</a:t>
            </a:r>
          </a:p>
          <a:p>
            <a:endParaRPr lang="en-US" dirty="0"/>
          </a:p>
        </p:txBody>
      </p:sp>
      <p:sp>
        <p:nvSpPr>
          <p:cNvPr id="2" name="Slide Number Placeholder 1">
            <a:extLst>
              <a:ext uri="{FF2B5EF4-FFF2-40B4-BE49-F238E27FC236}">
                <a16:creationId xmlns:a16="http://schemas.microsoft.com/office/drawing/2014/main" id="{B2E4D147-B48C-ADE3-3FEF-627D467699A2}"/>
              </a:ext>
            </a:extLst>
          </p:cNvPr>
          <p:cNvSpPr>
            <a:spLocks noGrp="1"/>
          </p:cNvSpPr>
          <p:nvPr>
            <p:ph type="sldNum" sz="quarter" idx="40"/>
          </p:nvPr>
        </p:nvSpPr>
        <p:spPr>
          <a:xfrm>
            <a:off x="11194169" y="6217920"/>
            <a:ext cx="458592" cy="365125"/>
          </a:xfrm>
        </p:spPr>
        <p:txBody>
          <a:bodyPr/>
          <a:lstStyle/>
          <a:p>
            <a:fld id="{47FEACEE-25B4-4A2D-B147-27296E36371D}" type="slidenum">
              <a:rPr lang="en-US" altLang="zh-CN" noProof="0" smtClean="0"/>
              <a:pPr/>
              <a:t>26</a:t>
            </a:fld>
            <a:endParaRPr lang="en-US" altLang="zh-CN" noProof="0" dirty="0"/>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519727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EC29-2F05-D7E4-A266-08C74BE4F5F8}"/>
              </a:ext>
            </a:extLst>
          </p:cNvPr>
          <p:cNvSpPr>
            <a:spLocks noGrp="1"/>
          </p:cNvSpPr>
          <p:nvPr>
            <p:ph type="title"/>
          </p:nvPr>
        </p:nvSpPr>
        <p:spPr>
          <a:xfrm>
            <a:off x="6710510" y="2016579"/>
            <a:ext cx="4441188" cy="2775857"/>
          </a:xfrm>
        </p:spPr>
        <p:txBody>
          <a:bodyPr/>
          <a:lstStyle/>
          <a:p>
            <a:r>
              <a:rPr lang="en-US" dirty="0"/>
              <a:t>Q &amp; A</a:t>
            </a:r>
          </a:p>
        </p:txBody>
      </p:sp>
      <p:pic>
        <p:nvPicPr>
          <p:cNvPr id="5" name="Picture Placeholder 4" descr="A person looking at a person who is looking at a computer screen">
            <a:extLst>
              <a:ext uri="{FF2B5EF4-FFF2-40B4-BE49-F238E27FC236}">
                <a16:creationId xmlns:a16="http://schemas.microsoft.com/office/drawing/2014/main" id="{867EED95-1785-2CFF-AB72-C7852C4B1E15}"/>
              </a:ext>
            </a:extLst>
          </p:cNvPr>
          <p:cNvPicPr>
            <a:picLocks noGrp="1" noChangeAspect="1"/>
          </p:cNvPicPr>
          <p:nvPr>
            <p:ph type="pic" sz="quarter" idx="48"/>
          </p:nvPr>
        </p:nvPicPr>
        <p:blipFill>
          <a:blip r:embed="rId2"/>
          <a:srcRect t="11651" b="11651"/>
          <a:stretch/>
        </p:blipFill>
        <p:spPr>
          <a:xfrm>
            <a:off x="914400" y="539496"/>
            <a:ext cx="5025207" cy="5779008"/>
          </a:xfrm>
        </p:spPr>
      </p:pic>
    </p:spTree>
    <p:extLst>
      <p:ext uri="{BB962C8B-B14F-4D97-AF65-F5344CB8AC3E}">
        <p14:creationId xmlns:p14="http://schemas.microsoft.com/office/powerpoint/2010/main" val="1486641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3104397" y="161925"/>
            <a:ext cx="7598341" cy="789797"/>
          </a:xfrm>
        </p:spPr>
        <p:txBody>
          <a:bodyPr/>
          <a:lstStyle/>
          <a:p>
            <a:pPr algn="ctr"/>
            <a:r>
              <a:rPr lang="en-US" dirty="0"/>
              <a:t>Thank you</a:t>
            </a:r>
          </a:p>
        </p:txBody>
      </p:sp>
      <p:pic>
        <p:nvPicPr>
          <p:cNvPr id="7" name="Picture 6">
            <a:extLst>
              <a:ext uri="{FF2B5EF4-FFF2-40B4-BE49-F238E27FC236}">
                <a16:creationId xmlns:a16="http://schemas.microsoft.com/office/drawing/2014/main" id="{BDA4F6DC-A8E3-1B15-84F9-4189987DD882}"/>
              </a:ext>
            </a:extLst>
          </p:cNvPr>
          <p:cNvPicPr>
            <a:picLocks noChangeAspect="1"/>
          </p:cNvPicPr>
          <p:nvPr/>
        </p:nvPicPr>
        <p:blipFill>
          <a:blip r:embed="rId3"/>
          <a:stretch>
            <a:fillRect/>
          </a:stretch>
        </p:blipFill>
        <p:spPr>
          <a:xfrm>
            <a:off x="3104397" y="1063689"/>
            <a:ext cx="1274907" cy="16608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C62B9D3-D319-4BBC-DBD5-4CE4238E70BF}"/>
              </a:ext>
            </a:extLst>
          </p:cNvPr>
          <p:cNvPicPr>
            <a:picLocks noChangeAspect="1"/>
          </p:cNvPicPr>
          <p:nvPr/>
        </p:nvPicPr>
        <p:blipFill>
          <a:blip r:embed="rId4"/>
          <a:stretch>
            <a:fillRect/>
          </a:stretch>
        </p:blipFill>
        <p:spPr>
          <a:xfrm>
            <a:off x="5248401" y="1060579"/>
            <a:ext cx="1166326" cy="166085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24307E4-830D-65BB-05C8-6416B635C02F}"/>
              </a:ext>
            </a:extLst>
          </p:cNvPr>
          <p:cNvPicPr>
            <a:picLocks noChangeAspect="1"/>
          </p:cNvPicPr>
          <p:nvPr/>
        </p:nvPicPr>
        <p:blipFill>
          <a:blip r:embed="rId5"/>
          <a:stretch>
            <a:fillRect/>
          </a:stretch>
        </p:blipFill>
        <p:spPr>
          <a:xfrm>
            <a:off x="7283824" y="1063689"/>
            <a:ext cx="1274908" cy="1660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9080E87-16BB-623B-B232-EC5D011948EE}"/>
              </a:ext>
            </a:extLst>
          </p:cNvPr>
          <p:cNvPicPr>
            <a:picLocks noChangeAspect="1"/>
          </p:cNvPicPr>
          <p:nvPr/>
        </p:nvPicPr>
        <p:blipFill>
          <a:blip r:embed="rId6"/>
          <a:stretch>
            <a:fillRect/>
          </a:stretch>
        </p:blipFill>
        <p:spPr>
          <a:xfrm>
            <a:off x="9427829" y="1063689"/>
            <a:ext cx="1274909" cy="166085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35E7455F-FA0D-46A4-7BD5-F93A9046C423}"/>
              </a:ext>
            </a:extLst>
          </p:cNvPr>
          <p:cNvPicPr>
            <a:picLocks noChangeAspect="1"/>
          </p:cNvPicPr>
          <p:nvPr/>
        </p:nvPicPr>
        <p:blipFill>
          <a:blip r:embed="rId7"/>
          <a:stretch>
            <a:fillRect/>
          </a:stretch>
        </p:blipFill>
        <p:spPr>
          <a:xfrm>
            <a:off x="3104397" y="4033495"/>
            <a:ext cx="1166327" cy="1660851"/>
          </a:xfrm>
          <a:prstGeom prst="rect">
            <a:avLst/>
          </a:prstGeom>
        </p:spPr>
      </p:pic>
      <p:pic>
        <p:nvPicPr>
          <p:cNvPr id="17" name="Picture 16">
            <a:extLst>
              <a:ext uri="{FF2B5EF4-FFF2-40B4-BE49-F238E27FC236}">
                <a16:creationId xmlns:a16="http://schemas.microsoft.com/office/drawing/2014/main" id="{883F4207-E4FB-5302-AB1B-4DF5C112388C}"/>
              </a:ext>
            </a:extLst>
          </p:cNvPr>
          <p:cNvPicPr>
            <a:picLocks noChangeAspect="1"/>
          </p:cNvPicPr>
          <p:nvPr/>
        </p:nvPicPr>
        <p:blipFill>
          <a:blip r:embed="rId8"/>
          <a:stretch>
            <a:fillRect/>
          </a:stretch>
        </p:blipFill>
        <p:spPr>
          <a:xfrm>
            <a:off x="5139820" y="4033495"/>
            <a:ext cx="1274907" cy="1660851"/>
          </a:xfrm>
          <a:prstGeom prst="rect">
            <a:avLst/>
          </a:prstGeom>
        </p:spPr>
      </p:pic>
      <p:sp>
        <p:nvSpPr>
          <p:cNvPr id="18" name="Text Placeholder 24">
            <a:extLst>
              <a:ext uri="{FF2B5EF4-FFF2-40B4-BE49-F238E27FC236}">
                <a16:creationId xmlns:a16="http://schemas.microsoft.com/office/drawing/2014/main" id="{EBFBF092-4E9C-7D0B-AC73-242E51A1E849}"/>
              </a:ext>
            </a:extLst>
          </p:cNvPr>
          <p:cNvSpPr txBox="1">
            <a:spLocks/>
          </p:cNvSpPr>
          <p:nvPr/>
        </p:nvSpPr>
        <p:spPr>
          <a:xfrm>
            <a:off x="5048251" y="2902129"/>
            <a:ext cx="1475057" cy="78979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Vanessa Sandra</a:t>
            </a:r>
          </a:p>
          <a:p>
            <a:endParaRPr lang="en-US" sz="1500" dirty="0"/>
          </a:p>
        </p:txBody>
      </p:sp>
      <p:sp>
        <p:nvSpPr>
          <p:cNvPr id="19" name="Text Placeholder 24">
            <a:extLst>
              <a:ext uri="{FF2B5EF4-FFF2-40B4-BE49-F238E27FC236}">
                <a16:creationId xmlns:a16="http://schemas.microsoft.com/office/drawing/2014/main" id="{7CC629A9-D5B9-59F7-024A-4274EBFD6B76}"/>
              </a:ext>
            </a:extLst>
          </p:cNvPr>
          <p:cNvSpPr txBox="1">
            <a:spLocks/>
          </p:cNvSpPr>
          <p:nvPr/>
        </p:nvSpPr>
        <p:spPr>
          <a:xfrm>
            <a:off x="9373917" y="2908755"/>
            <a:ext cx="1609725" cy="78979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Lilian Wangui</a:t>
            </a:r>
          </a:p>
        </p:txBody>
      </p:sp>
      <p:sp>
        <p:nvSpPr>
          <p:cNvPr id="20" name="Text Placeholder 24">
            <a:extLst>
              <a:ext uri="{FF2B5EF4-FFF2-40B4-BE49-F238E27FC236}">
                <a16:creationId xmlns:a16="http://schemas.microsoft.com/office/drawing/2014/main" id="{60242A95-C80B-95FC-FF3E-F10059223127}"/>
              </a:ext>
            </a:extLst>
          </p:cNvPr>
          <p:cNvSpPr txBox="1">
            <a:spLocks/>
          </p:cNvSpPr>
          <p:nvPr/>
        </p:nvSpPr>
        <p:spPr>
          <a:xfrm>
            <a:off x="3000375" y="2902130"/>
            <a:ext cx="1609725" cy="78979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Wamuyu Gitonga</a:t>
            </a:r>
          </a:p>
          <a:p>
            <a:pPr algn="ctr"/>
            <a:r>
              <a:rPr lang="en-US" sz="1400" dirty="0"/>
              <a:t>Team Lead</a:t>
            </a:r>
            <a:endParaRPr lang="en-US" dirty="0"/>
          </a:p>
          <a:p>
            <a:endParaRPr lang="en-US" dirty="0"/>
          </a:p>
        </p:txBody>
      </p:sp>
      <p:sp>
        <p:nvSpPr>
          <p:cNvPr id="21" name="Text Placeholder 24">
            <a:extLst>
              <a:ext uri="{FF2B5EF4-FFF2-40B4-BE49-F238E27FC236}">
                <a16:creationId xmlns:a16="http://schemas.microsoft.com/office/drawing/2014/main" id="{EEFE1915-3326-A9FB-BEC9-E540D7603818}"/>
              </a:ext>
            </a:extLst>
          </p:cNvPr>
          <p:cNvSpPr txBox="1">
            <a:spLocks/>
          </p:cNvSpPr>
          <p:nvPr/>
        </p:nvSpPr>
        <p:spPr>
          <a:xfrm>
            <a:off x="3050106" y="5885426"/>
            <a:ext cx="1274907" cy="62546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Leejay </a:t>
            </a:r>
            <a:r>
              <a:rPr lang="en-US" sz="1400" dirty="0" err="1"/>
              <a:t>Mwakereti</a:t>
            </a:r>
            <a:endParaRPr lang="en-US" sz="1400" dirty="0"/>
          </a:p>
          <a:p>
            <a:endParaRPr lang="en-US" dirty="0"/>
          </a:p>
        </p:txBody>
      </p:sp>
      <p:sp>
        <p:nvSpPr>
          <p:cNvPr id="22" name="Text Placeholder 24">
            <a:extLst>
              <a:ext uri="{FF2B5EF4-FFF2-40B4-BE49-F238E27FC236}">
                <a16:creationId xmlns:a16="http://schemas.microsoft.com/office/drawing/2014/main" id="{34DF3B81-345D-38E0-A723-711FBC28260C}"/>
              </a:ext>
            </a:extLst>
          </p:cNvPr>
          <p:cNvSpPr txBox="1">
            <a:spLocks/>
          </p:cNvSpPr>
          <p:nvPr/>
        </p:nvSpPr>
        <p:spPr>
          <a:xfrm>
            <a:off x="5139819" y="5991330"/>
            <a:ext cx="1274907" cy="41365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John Njogu</a:t>
            </a:r>
          </a:p>
          <a:p>
            <a:endParaRPr lang="en-US" dirty="0"/>
          </a:p>
        </p:txBody>
      </p:sp>
      <p:sp>
        <p:nvSpPr>
          <p:cNvPr id="28" name="Text Placeholder 24">
            <a:extLst>
              <a:ext uri="{FF2B5EF4-FFF2-40B4-BE49-F238E27FC236}">
                <a16:creationId xmlns:a16="http://schemas.microsoft.com/office/drawing/2014/main" id="{97AFBCB1-B126-731A-2445-B7F4EFC6769A}"/>
              </a:ext>
            </a:extLst>
          </p:cNvPr>
          <p:cNvSpPr txBox="1">
            <a:spLocks/>
          </p:cNvSpPr>
          <p:nvPr/>
        </p:nvSpPr>
        <p:spPr>
          <a:xfrm>
            <a:off x="7143750" y="2938895"/>
            <a:ext cx="1609725" cy="78979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500"/>
              </a:spcBef>
              <a:buFont typeface="Arial" panose="020B0604020202020204" pitchFamily="34" charset="0"/>
              <a:buNone/>
              <a:defRPr sz="1800" b="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1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9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Natalie Wanjiku</a:t>
            </a:r>
          </a:p>
          <a:p>
            <a:endParaRPr lang="en-US" dirty="0"/>
          </a:p>
        </p:txBody>
      </p:sp>
      <p:sp>
        <p:nvSpPr>
          <p:cNvPr id="29" name="Text Placeholder 2">
            <a:extLst>
              <a:ext uri="{FF2B5EF4-FFF2-40B4-BE49-F238E27FC236}">
                <a16:creationId xmlns:a16="http://schemas.microsoft.com/office/drawing/2014/main" id="{7B537F15-E0A9-6AA7-3CE3-F754659E2523}"/>
              </a:ext>
            </a:extLst>
          </p:cNvPr>
          <p:cNvSpPr txBox="1">
            <a:spLocks/>
          </p:cNvSpPr>
          <p:nvPr/>
        </p:nvSpPr>
        <p:spPr>
          <a:xfrm>
            <a:off x="7143750" y="3728688"/>
            <a:ext cx="4928275" cy="2676301"/>
          </a:xfrm>
          <a:prstGeom prst="rect">
            <a:avLst/>
          </a:prstGeom>
        </p:spPr>
        <p:txBody>
          <a:bodyPr/>
          <a:lst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Feel free to email us at any of the email addresses below;</a:t>
            </a:r>
          </a:p>
          <a:p>
            <a:r>
              <a:rPr lang="en-US" sz="1400" dirty="0">
                <a:hlinkClick r:id="rId9"/>
              </a:rPr>
              <a:t>wamuyugitonga@gmail.com</a:t>
            </a:r>
            <a:endParaRPr lang="en-US" sz="1400" dirty="0"/>
          </a:p>
          <a:p>
            <a:r>
              <a:rPr lang="en-US" sz="1400" dirty="0">
                <a:hlinkClick r:id="rId10"/>
              </a:rPr>
              <a:t>veesandra30@gmail.com</a:t>
            </a:r>
            <a:endParaRPr lang="en-US" sz="1400" dirty="0"/>
          </a:p>
          <a:p>
            <a:r>
              <a:rPr lang="en-US" sz="1400" dirty="0">
                <a:hlinkClick r:id="rId11"/>
              </a:rPr>
              <a:t>samiellesimple@gmail.com</a:t>
            </a:r>
            <a:endParaRPr lang="en-US" sz="1400" dirty="0"/>
          </a:p>
          <a:p>
            <a:r>
              <a:rPr lang="en-US" sz="1400" dirty="0">
                <a:hlinkClick r:id="rId12"/>
              </a:rPr>
              <a:t>lilianwangui266@gmail.com</a:t>
            </a:r>
            <a:endParaRPr lang="en-US" sz="1400" dirty="0"/>
          </a:p>
          <a:p>
            <a:r>
              <a:rPr lang="en-US" sz="1400" dirty="0">
                <a:hlinkClick r:id="rId13"/>
              </a:rPr>
              <a:t>leemwa244@gmail.com</a:t>
            </a:r>
            <a:endParaRPr lang="en-US" sz="1400" dirty="0"/>
          </a:p>
          <a:p>
            <a:r>
              <a:rPr lang="en-US" sz="1400" dirty="0">
                <a:hlinkClick r:id="rId14"/>
              </a:rPr>
              <a:t>jnnjogu6@gmail.com</a:t>
            </a:r>
            <a:endParaRPr lang="en-US" sz="1400" dirty="0"/>
          </a:p>
        </p:txBody>
      </p:sp>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A73C-F597-27B7-8F29-D6406DC4DB9A}"/>
              </a:ext>
            </a:extLst>
          </p:cNvPr>
          <p:cNvSpPr>
            <a:spLocks noGrp="1"/>
          </p:cNvSpPr>
          <p:nvPr>
            <p:ph type="title"/>
          </p:nvPr>
        </p:nvSpPr>
        <p:spPr>
          <a:xfrm>
            <a:off x="5998464" y="731520"/>
            <a:ext cx="5029200" cy="3291840"/>
          </a:xfrm>
        </p:spPr>
        <p:txBody>
          <a:bodyPr lIns="0" anchor="b" anchorCtr="0"/>
          <a:lstStyle/>
          <a:p>
            <a:r>
              <a:rPr lang="en-US" dirty="0"/>
              <a:t>Introduction</a:t>
            </a:r>
          </a:p>
        </p:txBody>
      </p:sp>
      <p:sp>
        <p:nvSpPr>
          <p:cNvPr id="3" name="Text Placeholder 2">
            <a:extLst>
              <a:ext uri="{FF2B5EF4-FFF2-40B4-BE49-F238E27FC236}">
                <a16:creationId xmlns:a16="http://schemas.microsoft.com/office/drawing/2014/main" id="{AC190503-C2C6-37F4-4636-9B4A8A3DE4EB}"/>
              </a:ext>
            </a:extLst>
          </p:cNvPr>
          <p:cNvSpPr>
            <a:spLocks noGrp="1"/>
          </p:cNvSpPr>
          <p:nvPr>
            <p:ph type="body" sz="quarter" idx="28"/>
          </p:nvPr>
        </p:nvSpPr>
        <p:spPr>
          <a:xfrm>
            <a:off x="6117336" y="4172084"/>
            <a:ext cx="4910328" cy="1005840"/>
          </a:xfrm>
        </p:spPr>
        <p:txBody>
          <a:bodyPr/>
          <a:lstStyle/>
          <a:p>
            <a:r>
              <a:rPr lang="en-US" dirty="0"/>
              <a:t>Unlocking new horizons</a:t>
            </a:r>
          </a:p>
        </p:txBody>
      </p:sp>
    </p:spTree>
    <p:extLst>
      <p:ext uri="{BB962C8B-B14F-4D97-AF65-F5344CB8AC3E}">
        <p14:creationId xmlns:p14="http://schemas.microsoft.com/office/powerpoint/2010/main" val="3530111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14400" y="2487168"/>
            <a:ext cx="4572000" cy="3383280"/>
          </a:xfrm>
          <a:noFill/>
        </p:spPr>
        <p:txBody>
          <a:bodyPr anchor="t" anchorCtr="0">
            <a:noAutofit/>
          </a:bodyPr>
          <a:lstStyle/>
          <a:p>
            <a:r>
              <a:rPr lang="en-US" dirty="0"/>
              <a:t>Overview</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217920" y="2487168"/>
            <a:ext cx="5029200" cy="3383280"/>
          </a:xfrm>
          <a:noFill/>
        </p:spPr>
        <p:txBody>
          <a:bodyPr>
            <a:normAutofit/>
          </a:bodyPr>
          <a:lstStyle/>
          <a:p>
            <a:r>
              <a:rPr lang="en-US" sz="2000" dirty="0"/>
              <a:t>The company, looking to diversify its portfolio, has identified the film industry as a potential profitable business opportunity.</a:t>
            </a:r>
          </a:p>
          <a:p>
            <a:r>
              <a:rPr lang="en-US" sz="2000" dirty="0"/>
              <a:t>In this presentation, we will be reviewing areas in the film industry the company ought to focus on in order to drive profits as they embark on this exciting journey</a:t>
            </a:r>
            <a:r>
              <a:rPr lang="en-US" dirty="0"/>
              <a:t>.</a:t>
            </a:r>
          </a:p>
        </p:txBody>
      </p:sp>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61EC-5F42-6AB8-DF35-480F070288EB}"/>
              </a:ext>
            </a:extLst>
          </p:cNvPr>
          <p:cNvSpPr>
            <a:spLocks noGrp="1"/>
          </p:cNvSpPr>
          <p:nvPr>
            <p:ph type="title"/>
          </p:nvPr>
        </p:nvSpPr>
        <p:spPr>
          <a:xfrm>
            <a:off x="1143000" y="3200400"/>
            <a:ext cx="5029200" cy="2743200"/>
          </a:xfrm>
        </p:spPr>
        <p:txBody>
          <a:bodyPr lIns="0" anchor="t" anchorCtr="0"/>
          <a:lstStyle/>
          <a:p>
            <a:r>
              <a:rPr lang="en-US" dirty="0"/>
              <a:t>Business understanding</a:t>
            </a:r>
          </a:p>
        </p:txBody>
      </p:sp>
      <p:sp>
        <p:nvSpPr>
          <p:cNvPr id="3" name="Text Placeholder 2">
            <a:extLst>
              <a:ext uri="{FF2B5EF4-FFF2-40B4-BE49-F238E27FC236}">
                <a16:creationId xmlns:a16="http://schemas.microsoft.com/office/drawing/2014/main" id="{2A399339-FABF-04A2-4090-C38B947B2B8B}"/>
              </a:ext>
            </a:extLst>
          </p:cNvPr>
          <p:cNvSpPr>
            <a:spLocks noGrp="1"/>
          </p:cNvSpPr>
          <p:nvPr>
            <p:ph type="body" sz="quarter" idx="28"/>
          </p:nvPr>
        </p:nvSpPr>
        <p:spPr>
          <a:xfrm>
            <a:off x="1261872" y="2240280"/>
            <a:ext cx="5029200" cy="760288"/>
          </a:xfrm>
        </p:spPr>
        <p:txBody>
          <a:bodyPr anchor="b" anchorCtr="0"/>
          <a:lstStyle/>
          <a:p>
            <a:r>
              <a:rPr lang="en-US" dirty="0"/>
              <a:t>Understanding what the industry entails.</a:t>
            </a:r>
          </a:p>
        </p:txBody>
      </p:sp>
      <p:pic>
        <p:nvPicPr>
          <p:cNvPr id="12" name="Picture Placeholder 11" descr="A person sitting at their deck and a person walking to their desk">
            <a:extLst>
              <a:ext uri="{FF2B5EF4-FFF2-40B4-BE49-F238E27FC236}">
                <a16:creationId xmlns:a16="http://schemas.microsoft.com/office/drawing/2014/main" id="{7372550F-E2C0-2C0B-0ABA-5672CEBF71D0}"/>
              </a:ext>
            </a:extLst>
          </p:cNvPr>
          <p:cNvPicPr>
            <a:picLocks noGrp="1" noChangeAspect="1"/>
          </p:cNvPicPr>
          <p:nvPr>
            <p:ph type="pic" sz="quarter" idx="47"/>
          </p:nvPr>
        </p:nvPicPr>
        <p:blipFill>
          <a:blip r:embed="rId2"/>
          <a:srcRect l="10" r="10"/>
          <a:stretch/>
        </p:blipFill>
        <p:spPr>
          <a:xfrm>
            <a:off x="7493157" y="529148"/>
            <a:ext cx="4248873" cy="4731130"/>
          </a:xfrm>
        </p:spPr>
      </p:pic>
    </p:spTree>
    <p:extLst>
      <p:ext uri="{BB962C8B-B14F-4D97-AF65-F5344CB8AC3E}">
        <p14:creationId xmlns:p14="http://schemas.microsoft.com/office/powerpoint/2010/main" val="273508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914400" y="731520"/>
            <a:ext cx="4663440" cy="1737360"/>
          </a:xfrm>
        </p:spPr>
        <p:txBody>
          <a:bodyPr/>
          <a:lstStyle/>
          <a:p>
            <a:r>
              <a:rPr lang="en-US" dirty="0"/>
              <a:t>Business overview</a:t>
            </a:r>
          </a:p>
        </p:txBody>
      </p:sp>
      <p:sp>
        <p:nvSpPr>
          <p:cNvPr id="10" name="Content Placeholder 9">
            <a:extLst>
              <a:ext uri="{FF2B5EF4-FFF2-40B4-BE49-F238E27FC236}">
                <a16:creationId xmlns:a16="http://schemas.microsoft.com/office/drawing/2014/main" id="{633B199B-AFAF-FCA4-CEA7-D9E73D7079E5}"/>
              </a:ext>
            </a:extLst>
          </p:cNvPr>
          <p:cNvSpPr>
            <a:spLocks noGrp="1"/>
          </p:cNvSpPr>
          <p:nvPr>
            <p:ph idx="1"/>
          </p:nvPr>
        </p:nvSpPr>
        <p:spPr>
          <a:xfrm>
            <a:off x="5852160" y="731519"/>
            <a:ext cx="5486400" cy="2058333"/>
          </a:xfrm>
        </p:spPr>
        <p:txBody>
          <a:bodyPr>
            <a:normAutofit/>
          </a:bodyPr>
          <a:lstStyle/>
          <a:p>
            <a:r>
              <a:rPr lang="en-US" dirty="0"/>
              <a:t>The film industry business involves understanding how films are developed, financed, produced, distributed and monetized.</a:t>
            </a:r>
          </a:p>
          <a:p>
            <a:r>
              <a:rPr lang="en-US" dirty="0"/>
              <a:t>In order to make informed decisions on those areas, we are going to explore the types of films currently doing well, and let our findings guide our decisions. </a:t>
            </a:r>
          </a:p>
        </p:txBody>
      </p:sp>
      <p:graphicFrame>
        <p:nvGraphicFramePr>
          <p:cNvPr id="11" name="Table Placeholder 6" descr="A timeline of the product launch">
            <a:extLst>
              <a:ext uri="{FF2B5EF4-FFF2-40B4-BE49-F238E27FC236}">
                <a16:creationId xmlns:a16="http://schemas.microsoft.com/office/drawing/2014/main" id="{A9E2E0E1-AAB8-A475-781D-7E66AD5CFE21}"/>
              </a:ext>
            </a:extLst>
          </p:cNvPr>
          <p:cNvGraphicFramePr>
            <a:graphicFrameLocks noGrp="1"/>
          </p:cNvGraphicFramePr>
          <p:nvPr>
            <p:ph idx="30"/>
            <p:extLst>
              <p:ext uri="{D42A27DB-BD31-4B8C-83A1-F6EECF244321}">
                <p14:modId xmlns:p14="http://schemas.microsoft.com/office/powerpoint/2010/main" val="1224746458"/>
              </p:ext>
            </p:extLst>
          </p:nvPr>
        </p:nvGraphicFramePr>
        <p:xfrm>
          <a:off x="914400" y="2696547"/>
          <a:ext cx="8348663" cy="3750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BB5C5013-A563-C783-9185-9C847D4B4A46}"/>
              </a:ext>
            </a:extLst>
          </p:cNvPr>
          <p:cNvSpPr>
            <a:spLocks noGrp="1"/>
          </p:cNvSpPr>
          <p:nvPr>
            <p:ph type="sldNum" sz="quarter" idx="29"/>
          </p:nvPr>
        </p:nvSpPr>
        <p:spPr/>
        <p:txBody>
          <a:bodyPr/>
          <a:lstStyle/>
          <a:p>
            <a:fld id="{47FEACEE-25B4-4A2D-B147-27296E36371D}" type="slidenum">
              <a:rPr lang="en-US" altLang="zh-CN" noProof="0" smtClean="0"/>
              <a:pPr/>
              <a:t>6</a:t>
            </a:fld>
            <a:endParaRPr lang="en-US" altLang="zh-CN" noProof="0" dirty="0"/>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E727D-C331-3FED-1145-F9DFD7F92749}"/>
              </a:ext>
            </a:extLst>
          </p:cNvPr>
          <p:cNvSpPr>
            <a:spLocks noGrp="1"/>
          </p:cNvSpPr>
          <p:nvPr>
            <p:ph type="title"/>
          </p:nvPr>
        </p:nvSpPr>
        <p:spPr>
          <a:xfrm>
            <a:off x="914400" y="382556"/>
            <a:ext cx="7132320" cy="951722"/>
          </a:xfrm>
        </p:spPr>
        <p:txBody>
          <a:bodyPr/>
          <a:lstStyle/>
          <a:p>
            <a:r>
              <a:rPr lang="en-US" dirty="0"/>
              <a:t>Business objectives</a:t>
            </a:r>
          </a:p>
        </p:txBody>
      </p:sp>
      <p:sp>
        <p:nvSpPr>
          <p:cNvPr id="7" name="Content Placeholder 6">
            <a:extLst>
              <a:ext uri="{FF2B5EF4-FFF2-40B4-BE49-F238E27FC236}">
                <a16:creationId xmlns:a16="http://schemas.microsoft.com/office/drawing/2014/main" id="{FCF6AFFD-47AD-22E6-E436-33920CA3B569}"/>
              </a:ext>
            </a:extLst>
          </p:cNvPr>
          <p:cNvSpPr>
            <a:spLocks noGrp="1"/>
          </p:cNvSpPr>
          <p:nvPr>
            <p:ph idx="1"/>
          </p:nvPr>
        </p:nvSpPr>
        <p:spPr>
          <a:xfrm>
            <a:off x="914400" y="1464906"/>
            <a:ext cx="7352522" cy="4753014"/>
          </a:xfrm>
        </p:spPr>
        <p:txBody>
          <a:bodyPr>
            <a:normAutofit/>
          </a:bodyPr>
          <a:lstStyle/>
          <a:p>
            <a:r>
              <a:rPr lang="en-US" sz="2000" b="1" dirty="0"/>
              <a:t>Maximize revenue and profitability </a:t>
            </a:r>
          </a:p>
          <a:p>
            <a:pPr marL="633222" lvl="1" indent="-285750">
              <a:buFont typeface="Wingdings" panose="05000000000000000000" pitchFamily="2" charset="2"/>
              <a:buChar char="Ø"/>
            </a:pPr>
            <a:r>
              <a:rPr lang="en-US" dirty="0"/>
              <a:t> </a:t>
            </a:r>
            <a:r>
              <a:rPr lang="en-US" sz="1600" dirty="0"/>
              <a:t>Optimize cost-efficiency during production </a:t>
            </a:r>
          </a:p>
          <a:p>
            <a:pPr marL="633222" lvl="1" indent="-285750">
              <a:buFont typeface="Wingdings" panose="05000000000000000000" pitchFamily="2" charset="2"/>
              <a:buChar char="Ø"/>
            </a:pPr>
            <a:r>
              <a:rPr lang="en-US" sz="1600" dirty="0"/>
              <a:t>Achieve strong ROI for investors and stakeholders</a:t>
            </a:r>
            <a:endParaRPr lang="en-US" sz="2200" b="1" dirty="0"/>
          </a:p>
          <a:p>
            <a:r>
              <a:rPr lang="en-US" sz="2000" b="1" dirty="0"/>
              <a:t>Own valuable Intellectual Property</a:t>
            </a:r>
          </a:p>
          <a:p>
            <a:pPr marL="633222" lvl="1" indent="-285750">
              <a:buFont typeface="Wingdings" panose="05000000000000000000" pitchFamily="2" charset="2"/>
              <a:buChar char="Ø"/>
            </a:pPr>
            <a:r>
              <a:rPr lang="en-US" sz="1600" dirty="0"/>
              <a:t>Create original or franchise-worthy content.</a:t>
            </a:r>
          </a:p>
          <a:p>
            <a:r>
              <a:rPr lang="en-US" sz="2000" b="1" dirty="0"/>
              <a:t>Build strong brand and audience loyalty</a:t>
            </a:r>
          </a:p>
          <a:p>
            <a:pPr marL="633222" lvl="1" indent="-285750">
              <a:buFont typeface="Wingdings" panose="05000000000000000000" pitchFamily="2" charset="2"/>
              <a:buChar char="Ø"/>
            </a:pPr>
            <a:r>
              <a:rPr lang="en-US" sz="1600" dirty="0"/>
              <a:t>Establish production labels</a:t>
            </a:r>
          </a:p>
          <a:p>
            <a:pPr marL="633222" lvl="1" indent="-285750">
              <a:buFont typeface="Wingdings" panose="05000000000000000000" pitchFamily="2" charset="2"/>
              <a:buChar char="Ø"/>
            </a:pPr>
            <a:r>
              <a:rPr lang="en-US" sz="1600" dirty="0"/>
              <a:t>Foster community engagement through fan engagements.</a:t>
            </a:r>
          </a:p>
          <a:p>
            <a:r>
              <a:rPr lang="en-US" sz="2000" b="1" dirty="0"/>
              <a:t>Attract and retain talent</a:t>
            </a:r>
          </a:p>
          <a:p>
            <a:pPr marL="633222" lvl="1" indent="-285750">
              <a:buFont typeface="Wingdings" panose="05000000000000000000" pitchFamily="2" charset="2"/>
              <a:buChar char="Ø"/>
            </a:pPr>
            <a:r>
              <a:rPr lang="en-US" sz="1600" dirty="0"/>
              <a:t>Work with reputable actors, directors and writers</a:t>
            </a:r>
          </a:p>
          <a:p>
            <a:endParaRPr lang="en-US" sz="1600" dirty="0"/>
          </a:p>
        </p:txBody>
      </p:sp>
      <p:sp>
        <p:nvSpPr>
          <p:cNvPr id="5" name="Slide Number Placeholder 4">
            <a:extLst>
              <a:ext uri="{FF2B5EF4-FFF2-40B4-BE49-F238E27FC236}">
                <a16:creationId xmlns:a16="http://schemas.microsoft.com/office/drawing/2014/main" id="{65E3A508-834D-EB5C-CB1F-9699A2CC6924}"/>
              </a:ext>
            </a:extLst>
          </p:cNvPr>
          <p:cNvSpPr>
            <a:spLocks noGrp="1"/>
          </p:cNvSpPr>
          <p:nvPr>
            <p:ph type="sldNum" sz="quarter" idx="55"/>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141913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878F-0F7D-C087-1F65-027D6D3C2590}"/>
              </a:ext>
            </a:extLst>
          </p:cNvPr>
          <p:cNvSpPr>
            <a:spLocks noGrp="1"/>
          </p:cNvSpPr>
          <p:nvPr>
            <p:ph type="title"/>
          </p:nvPr>
        </p:nvSpPr>
        <p:spPr/>
        <p:txBody>
          <a:bodyPr/>
          <a:lstStyle/>
          <a:p>
            <a:r>
              <a:rPr lang="en-US" dirty="0"/>
              <a:t>Data understanding</a:t>
            </a:r>
          </a:p>
        </p:txBody>
      </p:sp>
      <p:sp>
        <p:nvSpPr>
          <p:cNvPr id="3" name="Text Placeholder 2">
            <a:extLst>
              <a:ext uri="{FF2B5EF4-FFF2-40B4-BE49-F238E27FC236}">
                <a16:creationId xmlns:a16="http://schemas.microsoft.com/office/drawing/2014/main" id="{9D13D3CA-CC55-1808-C2A2-39A902CAA31A}"/>
              </a:ext>
            </a:extLst>
          </p:cNvPr>
          <p:cNvSpPr>
            <a:spLocks noGrp="1"/>
          </p:cNvSpPr>
          <p:nvPr>
            <p:ph type="body" sz="quarter" idx="28"/>
          </p:nvPr>
        </p:nvSpPr>
        <p:spPr/>
        <p:txBody>
          <a:bodyPr/>
          <a:lstStyle/>
          <a:p>
            <a:r>
              <a:rPr lang="en-US" dirty="0"/>
              <a:t>Description of the data used in the project</a:t>
            </a:r>
          </a:p>
        </p:txBody>
      </p:sp>
    </p:spTree>
    <p:extLst>
      <p:ext uri="{BB962C8B-B14F-4D97-AF65-F5344CB8AC3E}">
        <p14:creationId xmlns:p14="http://schemas.microsoft.com/office/powerpoint/2010/main" val="259720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3853" y="731520"/>
            <a:ext cx="4342467" cy="1974358"/>
          </a:xfrm>
        </p:spPr>
        <p:txBody>
          <a:bodyPr anchor="b" anchorCtr="0"/>
          <a:lstStyle/>
          <a:p>
            <a:r>
              <a:rPr lang="en-US" dirty="0"/>
              <a:t>Data</a:t>
            </a:r>
          </a:p>
        </p:txBody>
      </p:sp>
      <p:sp>
        <p:nvSpPr>
          <p:cNvPr id="2" name="Slide Number Placeholder 1">
            <a:extLst>
              <a:ext uri="{FF2B5EF4-FFF2-40B4-BE49-F238E27FC236}">
                <a16:creationId xmlns:a16="http://schemas.microsoft.com/office/drawing/2014/main" id="{A26B3DA3-995E-263F-F271-D0DCB60A6118}"/>
              </a:ext>
            </a:extLst>
          </p:cNvPr>
          <p:cNvSpPr>
            <a:spLocks noGrp="1"/>
          </p:cNvSpPr>
          <p:nvPr>
            <p:ph type="sldNum" sz="quarter" idx="53"/>
          </p:nvPr>
        </p:nvSpPr>
        <p:spPr/>
        <p:txBody>
          <a:bodyPr/>
          <a:lstStyle/>
          <a:p>
            <a:fld id="{47FEACEE-25B4-4A2D-B147-27296E36371D}" type="slidenum">
              <a:rPr lang="en-US" altLang="zh-CN" noProof="0" smtClean="0"/>
              <a:pPr/>
              <a:t>9</a:t>
            </a:fld>
            <a:endParaRPr lang="en-US" altLang="zh-CN" noProof="0"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4294967295"/>
          </p:nvPr>
        </p:nvSpPr>
        <p:spPr>
          <a:xfrm>
            <a:off x="383936" y="2976464"/>
            <a:ext cx="4911725" cy="3150015"/>
          </a:xfrm>
        </p:spPr>
        <p:txBody>
          <a:bodyPr>
            <a:normAutofit/>
          </a:bodyPr>
          <a:lstStyle/>
          <a:p>
            <a:pPr marL="0" indent="0">
              <a:buNone/>
            </a:pPr>
            <a:r>
              <a:rPr lang="en-US" dirty="0"/>
              <a:t>The project used data from 4 different sources, namely;</a:t>
            </a:r>
          </a:p>
          <a:p>
            <a:r>
              <a:rPr lang="en-US" dirty="0"/>
              <a:t>Internet Movie Database (IMDB) </a:t>
            </a:r>
          </a:p>
          <a:p>
            <a:r>
              <a:rPr lang="en-US" dirty="0"/>
              <a:t>The Movie DB (TMDB) </a:t>
            </a:r>
          </a:p>
          <a:p>
            <a:r>
              <a:rPr lang="en-US" dirty="0"/>
              <a:t>Box Office Mojo (BOM) </a:t>
            </a:r>
          </a:p>
          <a:p>
            <a:r>
              <a:rPr lang="en-US" dirty="0"/>
              <a:t>The Numbers (TN)</a:t>
            </a: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pic>
        <p:nvPicPr>
          <p:cNvPr id="31" name="Picture Placeholder 30">
            <a:extLst>
              <a:ext uri="{FF2B5EF4-FFF2-40B4-BE49-F238E27FC236}">
                <a16:creationId xmlns:a16="http://schemas.microsoft.com/office/drawing/2014/main" id="{10EB5DC6-76D3-8AA4-9183-D322052CABA4}"/>
              </a:ext>
            </a:extLst>
          </p:cNvPr>
          <p:cNvPicPr>
            <a:picLocks noGrp="1" noChangeAspect="1"/>
          </p:cNvPicPr>
          <p:nvPr>
            <p:ph type="pic" sz="quarter" idx="54"/>
          </p:nvPr>
        </p:nvPicPr>
        <p:blipFill>
          <a:blip r:embed="rId3"/>
          <a:srcRect l="18604" r="18604"/>
          <a:stretch>
            <a:fillRect/>
          </a:stretch>
        </p:blipFill>
        <p:spPr>
          <a:xfrm>
            <a:off x="5661025" y="0"/>
            <a:ext cx="6446838" cy="6858000"/>
          </a:xfrm>
        </p:spPr>
      </p:pic>
      <p:sp>
        <p:nvSpPr>
          <p:cNvPr id="29" name="Content Placeholder 28">
            <a:extLst>
              <a:ext uri="{FF2B5EF4-FFF2-40B4-BE49-F238E27FC236}">
                <a16:creationId xmlns:a16="http://schemas.microsoft.com/office/drawing/2014/main" id="{93570F4A-FB6D-758A-801C-E2F308BDA7A2}"/>
              </a:ext>
            </a:extLst>
          </p:cNvPr>
          <p:cNvSpPr>
            <a:spLocks noGrp="1"/>
          </p:cNvSpPr>
          <p:nvPr>
            <p:ph idx="1"/>
          </p:nvPr>
        </p:nvSpPr>
        <p:spPr>
          <a:xfrm flipH="1" flipV="1">
            <a:off x="10126262" y="5910009"/>
            <a:ext cx="53436" cy="45719"/>
          </a:xfrm>
        </p:spPr>
        <p:txBody>
          <a:bodyPr>
            <a:normAutofit fontScale="25000" lnSpcReduction="20000"/>
          </a:bodyPr>
          <a:lstStyle/>
          <a:p>
            <a:r>
              <a:rPr lang="en-US" dirty="0"/>
              <a:t>f</a:t>
            </a:r>
          </a:p>
        </p:txBody>
      </p:sp>
    </p:spTree>
    <p:extLst>
      <p:ext uri="{BB962C8B-B14F-4D97-AF65-F5344CB8AC3E}">
        <p14:creationId xmlns:p14="http://schemas.microsoft.com/office/powerpoint/2010/main" val="77554804"/>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1061</TotalTime>
  <Words>1216</Words>
  <Application>Microsoft Office PowerPoint</Application>
  <PresentationFormat>Widescreen</PresentationFormat>
  <Paragraphs>166</Paragraphs>
  <Slides>28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等线</vt:lpstr>
      <vt:lpstr>Abadi</vt:lpstr>
      <vt:lpstr>Arial</vt:lpstr>
      <vt:lpstr>Biome Light</vt:lpstr>
      <vt:lpstr>Calibri</vt:lpstr>
      <vt:lpstr>Posterama</vt:lpstr>
      <vt:lpstr>Posterama Text SemiBold</vt:lpstr>
      <vt:lpstr>Wingdings</vt:lpstr>
      <vt:lpstr>Custom</vt:lpstr>
      <vt:lpstr>Movie insights project</vt:lpstr>
      <vt:lpstr>Agenda </vt:lpstr>
      <vt:lpstr>Introduction</vt:lpstr>
      <vt:lpstr>Overview</vt:lpstr>
      <vt:lpstr>Business understanding</vt:lpstr>
      <vt:lpstr>Business overview</vt:lpstr>
      <vt:lpstr>Business objectives</vt:lpstr>
      <vt:lpstr>Data understanding</vt:lpstr>
      <vt:lpstr>Data</vt:lpstr>
      <vt:lpstr>Data description</vt:lpstr>
      <vt:lpstr>Methods</vt:lpstr>
      <vt:lpstr>Approach</vt:lpstr>
      <vt:lpstr>Recommendations</vt:lpstr>
      <vt:lpstr>Genre recommendations.</vt:lpstr>
      <vt:lpstr>Gross/budget ratios per genre</vt:lpstr>
      <vt:lpstr>Runtime recommendations</vt:lpstr>
      <vt:lpstr>PowerPoint Presentation</vt:lpstr>
      <vt:lpstr>PowerPoint Presentation</vt:lpstr>
      <vt:lpstr>Talent recommendations</vt:lpstr>
      <vt:lpstr>PowerPoint Presentation</vt:lpstr>
      <vt:lpstr>PowerPoint Presentation</vt:lpstr>
      <vt:lpstr>Release strategy and revenue optimization.</vt:lpstr>
      <vt:lpstr>PowerPoint Presentation</vt:lpstr>
      <vt:lpstr>PowerPoint Presentation</vt:lpstr>
      <vt:lpstr>Summary.</vt:lpstr>
      <vt:lpstr>Next steps.</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veesandra30@gmail.com</dc:creator>
  <cp:lastModifiedBy>veesandra30@gmail.com</cp:lastModifiedBy>
  <cp:revision>1</cp:revision>
  <dcterms:created xsi:type="dcterms:W3CDTF">2025-06-09T11:44:57Z</dcterms:created>
  <dcterms:modified xsi:type="dcterms:W3CDTF">2025-06-10T22:47:05Z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